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video/x-ms-wmv" Extension="wmv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19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background" id="1026" name="Picture 2"/>
          <p:cNvPicPr>
            <a:picLocks noChangeArrowheads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r="31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D:\Академия управления\фото1\фон.jpg" id="12" name="Picture 3"/>
          <p:cNvPicPr>
            <a:picLocks noChangeArrowheads="1" noChangeAspect="1"/>
          </p:cNvPicPr>
          <p:nvPr/>
        </p:nvPicPr>
        <p:blipFill rotWithShape="1">
          <a:blip cstate="screen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b="1" dirty="0" lang="ru-RU" smtClean="0" sz="2400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b="1" dirty="0" lang="ru-RU" smtClean="0" sz="2400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</a:br>
            <a:r>
              <a:rPr b="1" dirty="0" lang="ru-RU" smtClean="0" sz="2400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dirty="0" lang="ru-RU" sz="2400">
              <a:solidFill>
                <a:schemeClr val="bg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b="1" dirty="0" lang="ru-RU" smtClean="0" sz="2300">
                <a:solidFill>
                  <a:srgbClr val="002060"/>
                </a:solidFill>
              </a:rPr>
              <a:t>Единый день </a:t>
            </a:r>
            <a:br>
              <a:rPr b="1" dirty="0" lang="ru-RU" smtClean="0" sz="2300">
                <a:solidFill>
                  <a:srgbClr val="002060"/>
                </a:solidFill>
              </a:rPr>
            </a:br>
            <a:r>
              <a:rPr b="1" dirty="0" lang="ru-RU" smtClean="0" sz="2300">
                <a:solidFill>
                  <a:srgbClr val="002060"/>
                </a:solidFill>
              </a:rPr>
              <a:t>информирования населения </a:t>
            </a:r>
            <a:r>
              <a:rPr b="1" dirty="0" lang="ru-RU" smtClean="0" sz="230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b="1" dirty="0" lang="ru-RU" smtClean="0" sz="2300">
                <a:solidFill>
                  <a:schemeClr val="tx2">
                    <a:lumMod val="75000"/>
                  </a:schemeClr>
                </a:solidFill>
              </a:rPr>
            </a:br>
            <a:endParaRPr dirty="0" lang="ru-RU" sz="23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dirty="0" lang="ru-RU" smtClean="0"/>
              <a:t>май 2026 г.</a:t>
            </a:r>
            <a:endParaRPr dirty="0" lang="ru-RU"/>
          </a:p>
        </p:txBody>
      </p:sp>
      <p:sp>
        <p:nvSpPr>
          <p:cNvPr descr="https://ideogram.ai/assets/image/lossless/response/t0-kKT0YSdCJUytyDw5V7g" id="4" name="AutoShape 2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descr="https://ideogram.ai/assets/image/lossless/response/t0-kKT0YSdCJUytyDw5V7g" id="5" name="AutoShape 4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descr="https://ideogram.ai/assets/image/lossless/response/t0-kKT0YSdCJUytyDw5V7g" id="6" name="AutoShape 6"/>
          <p:cNvSpPr>
            <a:spLocks noChangeArrowheads="1" noChangeAspect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descr="https://ideogram.ai/assets/image/lossless/response/t0-kKT0YSdCJUytyDw5V7g" id="7" name="AutoShape 8"/>
          <p:cNvSpPr>
            <a:spLocks noChangeArrowheads="1" noChangeAspect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</a:t>
            </a:r>
            <a:r>
              <a:rPr lang="ru-RU" sz="1500" i="1" dirty="0" smtClean="0"/>
              <a:t>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187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Карпухина Ирина Алексеевна</cp:lastModifiedBy>
  <cp:revision>387</cp:revision>
  <dcterms:created xsi:type="dcterms:W3CDTF">2024-07-24T10:48:12Z</dcterms:created>
  <dcterms:modified xsi:type="dcterms:W3CDTF">2026-05-12T13:16:16Z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13748932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S11.0.1</vt:lpwstr>
  </property>
</Properties>
</file>