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Codec Pro ExtraBold" panose="020B0604020202020204" charset="0"/>
      <p:regular r:id="rId24"/>
    </p:embeddedFont>
    <p:embeddedFont>
      <p:font typeface="Lora" pitchFamily="2" charset="-52"/>
      <p:regular r:id="rId25"/>
    </p:embeddedFont>
    <p:embeddedFont>
      <p:font typeface="Lora Bold" charset="-52"/>
      <p:regular r:id="rId26"/>
    </p:embeddedFont>
    <p:embeddedFont>
      <p:font typeface="Lora Bold Italics" panose="020B0604020202020204" charset="-52"/>
      <p:regular r:id="rId27"/>
    </p:embeddedFont>
    <p:embeddedFont>
      <p:font typeface="Lora Italics" panose="020B0604020202020204" charset="-52"/>
      <p:regular r:id="rId28"/>
    </p:embeddedFont>
    <p:embeddedFont>
      <p:font typeface="Montserrat Light" panose="00000400000000000000" pitchFamily="2" charset="-52"/>
      <p:regular r:id="rId29"/>
    </p:embeddedFont>
    <p:embeddedFont>
      <p:font typeface="Open Sauce" panose="020B0604020202020204" charset="0"/>
      <p:regular r:id="rId30"/>
    </p:embeddedFont>
    <p:embeddedFont>
      <p:font typeface="Open Sauce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5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3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7" Target="../media/image33.svg" Type="http://schemas.openxmlformats.org/officeDocument/2006/relationships/image"/><Relationship Id="rId2" Target="../media/image31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2.png" Type="http://schemas.openxmlformats.org/officeDocument/2006/relationships/image"/><Relationship Id="rId5" Target="../media/image40.jpeg" Type="http://schemas.openxmlformats.org/officeDocument/2006/relationships/image"/><Relationship Id="rId4" Target="../media/image39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svg"/><Relationship Id="rId7" Type="http://schemas.openxmlformats.org/officeDocument/2006/relationships/image" Target="../media/image6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5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6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65.png"/><Relationship Id="rId7" Type="http://schemas.openxmlformats.org/officeDocument/2006/relationships/image" Target="../media/image5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hyperlink" Target="https://ru.wikipedia.org/wiki/%D0%AD%D0%BA%D0%BE%D0%BB%D0%BE%D0%B3%D0%B8%D1%8F" TargetMode="External"/><Relationship Id="rId5" Type="http://schemas.openxmlformats.org/officeDocument/2006/relationships/image" Target="../media/image67.png"/><Relationship Id="rId10" Type="http://schemas.openxmlformats.org/officeDocument/2006/relationships/hyperlink" Target="https://ru.wikipedia.org/wiki/%D0%94%D0%B2%D0%B8%D0%B3%D0%B0%D1%82%D0%B5%D0%BB%D1%8C_%D0%B2%D0%BD%D1%83%D1%82%D1%80%D0%B5%D0%BD%D0%BD%D0%B5%D0%B3%D0%BE_%D1%81%D0%B3%D0%BE%D1%80%D0%B0%D0%BD%D0%B8%D1%8F" TargetMode="External"/><Relationship Id="rId4" Type="http://schemas.openxmlformats.org/officeDocument/2006/relationships/image" Target="../media/image66.svg"/><Relationship Id="rId9" Type="http://schemas.openxmlformats.org/officeDocument/2006/relationships/hyperlink" Target="https://ru.wikipedia.org/wiki/%D0%94%D0%B2%D0%B8%D0%B3%D0%B0%D1%82%D0%B5%D0%BB%D1%8C_%D0%B2%D0%BD%D0%B5%D1%88%D0%BD%D0%B5%D0%B3%D0%BE_%D1%81%D0%B3%D0%BE%D1%80%D0%B0%D0%BD%D0%B8%D1%8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01900" y="-2544309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95974" y="3776194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43307" y="3365704"/>
            <a:ext cx="3459096" cy="569486"/>
            <a:chOff x="0" y="0"/>
            <a:chExt cx="825638" cy="1359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25638" cy="15497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>
                  <a:solidFill>
                    <a:srgbClr val="FFFFFF"/>
                  </a:solidFill>
                  <a:latin typeface="Montserrat Light"/>
                </a:rPr>
                <a:t>Март 2024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943307" y="313137"/>
            <a:ext cx="3078338" cy="2693546"/>
          </a:xfrm>
          <a:custGeom>
            <a:avLst/>
            <a:gdLst/>
            <a:ahLst/>
            <a:cxnLst/>
            <a:rect l="l" t="t" r="r" b="b"/>
            <a:pathLst>
              <a:path w="3078338" h="2693546">
                <a:moveTo>
                  <a:pt x="0" y="0"/>
                </a:moveTo>
                <a:lnTo>
                  <a:pt x="3078338" y="0"/>
                </a:lnTo>
                <a:lnTo>
                  <a:pt x="3078338" y="2693546"/>
                </a:lnTo>
                <a:lnTo>
                  <a:pt x="0" y="26935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91085" y="4131929"/>
            <a:ext cx="13162780" cy="217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74"/>
              </a:lnSpc>
            </a:pPr>
            <a:r>
              <a:rPr lang="en-US" sz="8307">
                <a:solidFill>
                  <a:srgbClr val="1C5739"/>
                </a:solidFill>
                <a:latin typeface="Codec Pro ExtraBold"/>
              </a:rPr>
              <a:t>РЕСПУБЛИКА БЕЛАРУСЬ: </a:t>
            </a:r>
          </a:p>
          <a:p>
            <a:pPr>
              <a:lnSpc>
                <a:spcPts val="7782"/>
              </a:lnSpc>
            </a:pPr>
            <a:r>
              <a:rPr lang="en-US" sz="8107">
                <a:solidFill>
                  <a:srgbClr val="1C5739"/>
                </a:solidFill>
                <a:latin typeface="Codec Pro ExtraBold"/>
              </a:rPr>
              <a:t>ПРОЕКТЫ БУДУЩЕГО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53454" y="1417798"/>
            <a:ext cx="7133524" cy="7136530"/>
            <a:chOff x="0" y="0"/>
            <a:chExt cx="6832800" cy="6835680"/>
          </a:xfrm>
        </p:grpSpPr>
        <p:sp>
          <p:nvSpPr>
            <p:cNvPr id="3" name="Freeform 3"/>
            <p:cNvSpPr/>
            <p:nvPr/>
          </p:nvSpPr>
          <p:spPr>
            <a:xfrm>
              <a:off x="0" y="508"/>
              <a:ext cx="6832726" cy="6835140"/>
            </a:xfrm>
            <a:custGeom>
              <a:avLst/>
              <a:gdLst/>
              <a:ahLst/>
              <a:cxnLst/>
              <a:rect l="l" t="t" r="r" b="b"/>
              <a:pathLst>
                <a:path w="6832726" h="6835140">
                  <a:moveTo>
                    <a:pt x="3408807" y="6835140"/>
                  </a:moveTo>
                  <a:cubicBezTo>
                    <a:pt x="3385947" y="6835140"/>
                    <a:pt x="3370707" y="6812280"/>
                    <a:pt x="3370707" y="6797040"/>
                  </a:cubicBezTo>
                  <a:cubicBezTo>
                    <a:pt x="3370707" y="6774180"/>
                    <a:pt x="3385947" y="6758940"/>
                    <a:pt x="3408807" y="6758940"/>
                  </a:cubicBezTo>
                  <a:cubicBezTo>
                    <a:pt x="3424047" y="6758940"/>
                    <a:pt x="3446907" y="6774180"/>
                    <a:pt x="3446907" y="6797040"/>
                  </a:cubicBezTo>
                  <a:cubicBezTo>
                    <a:pt x="3446907" y="6812280"/>
                    <a:pt x="3424047" y="6835140"/>
                    <a:pt x="3408807" y="6835140"/>
                  </a:cubicBezTo>
                  <a:close/>
                  <a:moveTo>
                    <a:pt x="3584194" y="6789420"/>
                  </a:moveTo>
                  <a:cubicBezTo>
                    <a:pt x="3584194" y="6766560"/>
                    <a:pt x="3599434" y="6751320"/>
                    <a:pt x="3614674" y="6751320"/>
                  </a:cubicBezTo>
                  <a:cubicBezTo>
                    <a:pt x="3637534" y="6751320"/>
                    <a:pt x="3660394" y="6766560"/>
                    <a:pt x="3660394" y="6789420"/>
                  </a:cubicBezTo>
                  <a:cubicBezTo>
                    <a:pt x="3660394" y="6804660"/>
                    <a:pt x="3645154" y="6827520"/>
                    <a:pt x="3622294" y="6827520"/>
                  </a:cubicBezTo>
                  <a:cubicBezTo>
                    <a:pt x="3599434" y="6827520"/>
                    <a:pt x="3584194" y="6812280"/>
                    <a:pt x="3584194" y="6789420"/>
                  </a:cubicBezTo>
                  <a:close/>
                  <a:moveTo>
                    <a:pt x="3187700" y="6827520"/>
                  </a:moveTo>
                  <a:cubicBezTo>
                    <a:pt x="3172460" y="6827520"/>
                    <a:pt x="3149600" y="6804660"/>
                    <a:pt x="3157220" y="6781800"/>
                  </a:cubicBezTo>
                  <a:cubicBezTo>
                    <a:pt x="3157220" y="6766560"/>
                    <a:pt x="3172460" y="6751320"/>
                    <a:pt x="3195320" y="6751320"/>
                  </a:cubicBezTo>
                  <a:cubicBezTo>
                    <a:pt x="3218180" y="6751320"/>
                    <a:pt x="3233420" y="6766560"/>
                    <a:pt x="3233420" y="6789420"/>
                  </a:cubicBezTo>
                  <a:cubicBezTo>
                    <a:pt x="3225800" y="6812280"/>
                    <a:pt x="3210560" y="6827520"/>
                    <a:pt x="3195320" y="6827520"/>
                  </a:cubicBezTo>
                  <a:cubicBezTo>
                    <a:pt x="3195320" y="6827520"/>
                    <a:pt x="3187700" y="6827520"/>
                    <a:pt x="3187700" y="6827520"/>
                  </a:cubicBezTo>
                  <a:close/>
                  <a:moveTo>
                    <a:pt x="3797808" y="6774053"/>
                  </a:moveTo>
                  <a:cubicBezTo>
                    <a:pt x="3790188" y="6751193"/>
                    <a:pt x="3805428" y="6735953"/>
                    <a:pt x="3828288" y="6728333"/>
                  </a:cubicBezTo>
                  <a:cubicBezTo>
                    <a:pt x="3851148" y="6728333"/>
                    <a:pt x="3866388" y="6743573"/>
                    <a:pt x="3874008" y="6766433"/>
                  </a:cubicBezTo>
                  <a:cubicBezTo>
                    <a:pt x="3874008" y="6781673"/>
                    <a:pt x="3858768" y="6804533"/>
                    <a:pt x="3835908" y="6804533"/>
                  </a:cubicBezTo>
                  <a:cubicBezTo>
                    <a:pt x="3813048" y="6804533"/>
                    <a:pt x="3797808" y="6789293"/>
                    <a:pt x="3797808" y="6774053"/>
                  </a:cubicBezTo>
                  <a:close/>
                  <a:moveTo>
                    <a:pt x="2974213" y="6804533"/>
                  </a:moveTo>
                  <a:cubicBezTo>
                    <a:pt x="2951353" y="6804533"/>
                    <a:pt x="2936113" y="6781673"/>
                    <a:pt x="2943733" y="6758813"/>
                  </a:cubicBezTo>
                  <a:cubicBezTo>
                    <a:pt x="2943733" y="6743573"/>
                    <a:pt x="2966593" y="6728333"/>
                    <a:pt x="2981833" y="6728333"/>
                  </a:cubicBezTo>
                  <a:cubicBezTo>
                    <a:pt x="3004693" y="6728333"/>
                    <a:pt x="3019933" y="6751193"/>
                    <a:pt x="3019933" y="6774053"/>
                  </a:cubicBezTo>
                  <a:cubicBezTo>
                    <a:pt x="3012313" y="6789293"/>
                    <a:pt x="2997073" y="6804533"/>
                    <a:pt x="2981833" y="6804533"/>
                  </a:cubicBezTo>
                  <a:cubicBezTo>
                    <a:pt x="2974213" y="6804533"/>
                    <a:pt x="2974213" y="6804533"/>
                    <a:pt x="2974213" y="6804533"/>
                  </a:cubicBezTo>
                  <a:close/>
                  <a:moveTo>
                    <a:pt x="4011295" y="6743446"/>
                  </a:moveTo>
                  <a:cubicBezTo>
                    <a:pt x="4003675" y="6720586"/>
                    <a:pt x="4018915" y="6705346"/>
                    <a:pt x="4041775" y="6697726"/>
                  </a:cubicBezTo>
                  <a:cubicBezTo>
                    <a:pt x="4057015" y="6697726"/>
                    <a:pt x="4079875" y="6705346"/>
                    <a:pt x="4079875" y="6728206"/>
                  </a:cubicBezTo>
                  <a:cubicBezTo>
                    <a:pt x="4087495" y="6751066"/>
                    <a:pt x="4072255" y="6766306"/>
                    <a:pt x="4049395" y="6773926"/>
                  </a:cubicBezTo>
                  <a:cubicBezTo>
                    <a:pt x="4049395" y="6773926"/>
                    <a:pt x="4049395" y="6773926"/>
                    <a:pt x="4041775" y="6773926"/>
                  </a:cubicBezTo>
                  <a:cubicBezTo>
                    <a:pt x="4026535" y="6773926"/>
                    <a:pt x="4011295" y="6758686"/>
                    <a:pt x="4011295" y="6743446"/>
                  </a:cubicBezTo>
                  <a:close/>
                  <a:moveTo>
                    <a:pt x="2760599" y="6766306"/>
                  </a:moveTo>
                  <a:cubicBezTo>
                    <a:pt x="2737739" y="6766306"/>
                    <a:pt x="2730119" y="6743446"/>
                    <a:pt x="2730119" y="6728206"/>
                  </a:cubicBezTo>
                  <a:cubicBezTo>
                    <a:pt x="2737739" y="6705346"/>
                    <a:pt x="2752979" y="6690106"/>
                    <a:pt x="2775839" y="6697726"/>
                  </a:cubicBezTo>
                  <a:cubicBezTo>
                    <a:pt x="2798699" y="6697726"/>
                    <a:pt x="2806319" y="6720586"/>
                    <a:pt x="2806319" y="6735826"/>
                  </a:cubicBezTo>
                  <a:cubicBezTo>
                    <a:pt x="2798699" y="6758686"/>
                    <a:pt x="2783459" y="6773926"/>
                    <a:pt x="2768219" y="6773926"/>
                  </a:cubicBezTo>
                  <a:cubicBezTo>
                    <a:pt x="2768219" y="6773926"/>
                    <a:pt x="2760599" y="6773926"/>
                    <a:pt x="2760599" y="6766306"/>
                  </a:cubicBezTo>
                  <a:close/>
                  <a:moveTo>
                    <a:pt x="4217162" y="6697599"/>
                  </a:moveTo>
                  <a:cubicBezTo>
                    <a:pt x="4209542" y="6682359"/>
                    <a:pt x="4224782" y="6659499"/>
                    <a:pt x="4247642" y="6651879"/>
                  </a:cubicBezTo>
                  <a:cubicBezTo>
                    <a:pt x="4262882" y="6644259"/>
                    <a:pt x="4285742" y="6659499"/>
                    <a:pt x="4293362" y="6682359"/>
                  </a:cubicBezTo>
                  <a:cubicBezTo>
                    <a:pt x="4293362" y="6697599"/>
                    <a:pt x="4285742" y="6720459"/>
                    <a:pt x="4262882" y="6728079"/>
                  </a:cubicBezTo>
                  <a:cubicBezTo>
                    <a:pt x="4262882" y="6728079"/>
                    <a:pt x="4255262" y="6728079"/>
                    <a:pt x="4255262" y="6728079"/>
                  </a:cubicBezTo>
                  <a:cubicBezTo>
                    <a:pt x="4240022" y="6728079"/>
                    <a:pt x="4224782" y="6712839"/>
                    <a:pt x="4217162" y="6697599"/>
                  </a:cubicBezTo>
                  <a:close/>
                  <a:moveTo>
                    <a:pt x="2547112" y="6720459"/>
                  </a:moveTo>
                  <a:cubicBezTo>
                    <a:pt x="2531872" y="6712839"/>
                    <a:pt x="2516632" y="6697599"/>
                    <a:pt x="2524252" y="6674739"/>
                  </a:cubicBezTo>
                  <a:cubicBezTo>
                    <a:pt x="2524252" y="6651879"/>
                    <a:pt x="2547112" y="6644259"/>
                    <a:pt x="2569972" y="6644259"/>
                  </a:cubicBezTo>
                  <a:cubicBezTo>
                    <a:pt x="2585212" y="6651879"/>
                    <a:pt x="2600452" y="6674739"/>
                    <a:pt x="2592832" y="6697726"/>
                  </a:cubicBezTo>
                  <a:cubicBezTo>
                    <a:pt x="2592832" y="6712966"/>
                    <a:pt x="2577592" y="6720586"/>
                    <a:pt x="2562352" y="6720586"/>
                  </a:cubicBezTo>
                  <a:cubicBezTo>
                    <a:pt x="2554732" y="6720586"/>
                    <a:pt x="2554732" y="6720586"/>
                    <a:pt x="2547112" y="6720586"/>
                  </a:cubicBezTo>
                  <a:close/>
                  <a:moveTo>
                    <a:pt x="4423029" y="6644259"/>
                  </a:moveTo>
                  <a:cubicBezTo>
                    <a:pt x="4415409" y="6621399"/>
                    <a:pt x="4430649" y="6598539"/>
                    <a:pt x="4445889" y="6590792"/>
                  </a:cubicBezTo>
                  <a:cubicBezTo>
                    <a:pt x="4468749" y="6590792"/>
                    <a:pt x="4491609" y="6598412"/>
                    <a:pt x="4499229" y="6621272"/>
                  </a:cubicBezTo>
                  <a:cubicBezTo>
                    <a:pt x="4499229" y="6636512"/>
                    <a:pt x="4491609" y="6659372"/>
                    <a:pt x="4468749" y="6666992"/>
                  </a:cubicBezTo>
                  <a:cubicBezTo>
                    <a:pt x="4468749" y="6666992"/>
                    <a:pt x="4461129" y="6666992"/>
                    <a:pt x="4461129" y="6666992"/>
                  </a:cubicBezTo>
                  <a:cubicBezTo>
                    <a:pt x="4445889" y="6666992"/>
                    <a:pt x="4430649" y="6659372"/>
                    <a:pt x="4423029" y="6644132"/>
                  </a:cubicBezTo>
                  <a:close/>
                  <a:moveTo>
                    <a:pt x="2341118" y="6659372"/>
                  </a:moveTo>
                  <a:cubicBezTo>
                    <a:pt x="2318258" y="6651752"/>
                    <a:pt x="2310638" y="6628892"/>
                    <a:pt x="2318258" y="6613652"/>
                  </a:cubicBezTo>
                  <a:cubicBezTo>
                    <a:pt x="2325878" y="6590792"/>
                    <a:pt x="2348738" y="6583172"/>
                    <a:pt x="2363978" y="6590792"/>
                  </a:cubicBezTo>
                  <a:cubicBezTo>
                    <a:pt x="2386838" y="6590792"/>
                    <a:pt x="2394458" y="6613652"/>
                    <a:pt x="2386838" y="6636512"/>
                  </a:cubicBezTo>
                  <a:cubicBezTo>
                    <a:pt x="2386838" y="6651752"/>
                    <a:pt x="2371598" y="6659372"/>
                    <a:pt x="2356358" y="6659372"/>
                  </a:cubicBezTo>
                  <a:cubicBezTo>
                    <a:pt x="2348738" y="6659372"/>
                    <a:pt x="2348738" y="6659372"/>
                    <a:pt x="2341118" y="6659372"/>
                  </a:cubicBezTo>
                  <a:close/>
                  <a:moveTo>
                    <a:pt x="4628896" y="6567805"/>
                  </a:moveTo>
                  <a:cubicBezTo>
                    <a:pt x="4621276" y="6552565"/>
                    <a:pt x="4628896" y="6529705"/>
                    <a:pt x="4644136" y="6522085"/>
                  </a:cubicBezTo>
                  <a:cubicBezTo>
                    <a:pt x="4666996" y="6514465"/>
                    <a:pt x="4689856" y="6522085"/>
                    <a:pt x="4697476" y="6544945"/>
                  </a:cubicBezTo>
                  <a:cubicBezTo>
                    <a:pt x="4705096" y="6560185"/>
                    <a:pt x="4697476" y="6583045"/>
                    <a:pt x="4674616" y="6590665"/>
                  </a:cubicBezTo>
                  <a:cubicBezTo>
                    <a:pt x="4674616" y="6590665"/>
                    <a:pt x="4666996" y="6598285"/>
                    <a:pt x="4659376" y="6598285"/>
                  </a:cubicBezTo>
                  <a:cubicBezTo>
                    <a:pt x="4644136" y="6598285"/>
                    <a:pt x="4628896" y="6583045"/>
                    <a:pt x="4628896" y="6567805"/>
                  </a:cubicBezTo>
                  <a:close/>
                  <a:moveTo>
                    <a:pt x="2135251" y="6583045"/>
                  </a:moveTo>
                  <a:cubicBezTo>
                    <a:pt x="2120011" y="6575425"/>
                    <a:pt x="2112391" y="6552565"/>
                    <a:pt x="2120011" y="6537325"/>
                  </a:cubicBezTo>
                  <a:cubicBezTo>
                    <a:pt x="2127631" y="6514465"/>
                    <a:pt x="2150491" y="6506845"/>
                    <a:pt x="2165731" y="6514465"/>
                  </a:cubicBezTo>
                  <a:cubicBezTo>
                    <a:pt x="2188591" y="6522085"/>
                    <a:pt x="2196211" y="6544945"/>
                    <a:pt x="2188591" y="6560185"/>
                  </a:cubicBezTo>
                  <a:cubicBezTo>
                    <a:pt x="2180971" y="6575425"/>
                    <a:pt x="2165731" y="6590665"/>
                    <a:pt x="2150491" y="6590665"/>
                  </a:cubicBezTo>
                  <a:cubicBezTo>
                    <a:pt x="2150491" y="6590665"/>
                    <a:pt x="2142871" y="6590665"/>
                    <a:pt x="2135251" y="6583045"/>
                  </a:cubicBezTo>
                  <a:close/>
                  <a:moveTo>
                    <a:pt x="4827143" y="6491478"/>
                  </a:moveTo>
                  <a:cubicBezTo>
                    <a:pt x="4811903" y="6468618"/>
                    <a:pt x="4819523" y="6445758"/>
                    <a:pt x="4842383" y="6438011"/>
                  </a:cubicBezTo>
                  <a:cubicBezTo>
                    <a:pt x="4857623" y="6430391"/>
                    <a:pt x="4880483" y="6438011"/>
                    <a:pt x="4895723" y="6453251"/>
                  </a:cubicBezTo>
                  <a:cubicBezTo>
                    <a:pt x="4903343" y="6476111"/>
                    <a:pt x="4895723" y="6498971"/>
                    <a:pt x="4872863" y="6506718"/>
                  </a:cubicBezTo>
                  <a:cubicBezTo>
                    <a:pt x="4872863" y="6506718"/>
                    <a:pt x="4865243" y="6506718"/>
                    <a:pt x="4857623" y="6506718"/>
                  </a:cubicBezTo>
                  <a:cubicBezTo>
                    <a:pt x="4842383" y="6506718"/>
                    <a:pt x="4827143" y="6499098"/>
                    <a:pt x="4827143" y="6491478"/>
                  </a:cubicBezTo>
                  <a:close/>
                  <a:moveTo>
                    <a:pt x="1936877" y="6499098"/>
                  </a:moveTo>
                  <a:cubicBezTo>
                    <a:pt x="1921637" y="6491478"/>
                    <a:pt x="1914017" y="6468618"/>
                    <a:pt x="1921637" y="6445631"/>
                  </a:cubicBezTo>
                  <a:cubicBezTo>
                    <a:pt x="1929257" y="6430391"/>
                    <a:pt x="1952117" y="6422771"/>
                    <a:pt x="1974977" y="6430391"/>
                  </a:cubicBezTo>
                  <a:cubicBezTo>
                    <a:pt x="1990217" y="6438011"/>
                    <a:pt x="1997837" y="6460871"/>
                    <a:pt x="1990217" y="6476111"/>
                  </a:cubicBezTo>
                  <a:cubicBezTo>
                    <a:pt x="1982597" y="6491351"/>
                    <a:pt x="1967357" y="6498971"/>
                    <a:pt x="1959737" y="6498971"/>
                  </a:cubicBezTo>
                  <a:cubicBezTo>
                    <a:pt x="1952117" y="6498971"/>
                    <a:pt x="1944497" y="6498971"/>
                    <a:pt x="1936877" y="6498971"/>
                  </a:cubicBezTo>
                  <a:close/>
                  <a:moveTo>
                    <a:pt x="5017770" y="6392164"/>
                  </a:moveTo>
                  <a:cubicBezTo>
                    <a:pt x="5002530" y="6376924"/>
                    <a:pt x="5010150" y="6354064"/>
                    <a:pt x="5033010" y="6338697"/>
                  </a:cubicBezTo>
                  <a:cubicBezTo>
                    <a:pt x="5048250" y="6331077"/>
                    <a:pt x="5071110" y="6338697"/>
                    <a:pt x="5078730" y="6353937"/>
                  </a:cubicBezTo>
                  <a:cubicBezTo>
                    <a:pt x="5093970" y="6376797"/>
                    <a:pt x="5086350" y="6399657"/>
                    <a:pt x="5063490" y="6407404"/>
                  </a:cubicBezTo>
                  <a:cubicBezTo>
                    <a:pt x="5063490" y="6407404"/>
                    <a:pt x="5055870" y="6415024"/>
                    <a:pt x="5048250" y="6415024"/>
                  </a:cubicBezTo>
                  <a:cubicBezTo>
                    <a:pt x="5033010" y="6415024"/>
                    <a:pt x="5025390" y="6407404"/>
                    <a:pt x="5017770" y="6392164"/>
                  </a:cubicBezTo>
                  <a:close/>
                  <a:moveTo>
                    <a:pt x="1746250" y="6399784"/>
                  </a:moveTo>
                  <a:cubicBezTo>
                    <a:pt x="1731010" y="6384544"/>
                    <a:pt x="1723390" y="6361684"/>
                    <a:pt x="1731010" y="6346317"/>
                  </a:cubicBezTo>
                  <a:cubicBezTo>
                    <a:pt x="1746250" y="6323457"/>
                    <a:pt x="1769110" y="6323457"/>
                    <a:pt x="1784350" y="6331077"/>
                  </a:cubicBezTo>
                  <a:cubicBezTo>
                    <a:pt x="1807210" y="6338697"/>
                    <a:pt x="1807210" y="6361557"/>
                    <a:pt x="1799590" y="6384544"/>
                  </a:cubicBezTo>
                  <a:cubicBezTo>
                    <a:pt x="1791970" y="6392164"/>
                    <a:pt x="1776730" y="6399784"/>
                    <a:pt x="1769110" y="6399784"/>
                  </a:cubicBezTo>
                  <a:cubicBezTo>
                    <a:pt x="1761490" y="6399784"/>
                    <a:pt x="1753870" y="6399784"/>
                    <a:pt x="1746250" y="6399784"/>
                  </a:cubicBezTo>
                  <a:close/>
                  <a:moveTo>
                    <a:pt x="5200777" y="6285357"/>
                  </a:moveTo>
                  <a:cubicBezTo>
                    <a:pt x="5185537" y="6270117"/>
                    <a:pt x="5193157" y="6247257"/>
                    <a:pt x="5208397" y="6231890"/>
                  </a:cubicBezTo>
                  <a:cubicBezTo>
                    <a:pt x="5231257" y="6224270"/>
                    <a:pt x="5254117" y="6224270"/>
                    <a:pt x="5261737" y="6247130"/>
                  </a:cubicBezTo>
                  <a:cubicBezTo>
                    <a:pt x="5276977" y="6262370"/>
                    <a:pt x="5269357" y="6285230"/>
                    <a:pt x="5254117" y="6292850"/>
                  </a:cubicBezTo>
                  <a:cubicBezTo>
                    <a:pt x="5246497" y="6300470"/>
                    <a:pt x="5238877" y="6300470"/>
                    <a:pt x="5231257" y="6300470"/>
                  </a:cubicBezTo>
                  <a:cubicBezTo>
                    <a:pt x="5223637" y="6300470"/>
                    <a:pt x="5208397" y="6292850"/>
                    <a:pt x="5200777" y="6285230"/>
                  </a:cubicBezTo>
                  <a:close/>
                  <a:moveTo>
                    <a:pt x="1563243" y="6285230"/>
                  </a:moveTo>
                  <a:cubicBezTo>
                    <a:pt x="1548003" y="6269990"/>
                    <a:pt x="1540383" y="6247130"/>
                    <a:pt x="1548003" y="6231763"/>
                  </a:cubicBezTo>
                  <a:cubicBezTo>
                    <a:pt x="1563243" y="6216523"/>
                    <a:pt x="1586103" y="6208903"/>
                    <a:pt x="1601343" y="6224143"/>
                  </a:cubicBezTo>
                  <a:cubicBezTo>
                    <a:pt x="1624203" y="6231763"/>
                    <a:pt x="1624203" y="6254623"/>
                    <a:pt x="1616583" y="6277610"/>
                  </a:cubicBezTo>
                  <a:cubicBezTo>
                    <a:pt x="1608963" y="6285230"/>
                    <a:pt x="1593723" y="6292850"/>
                    <a:pt x="1586103" y="6292850"/>
                  </a:cubicBezTo>
                  <a:cubicBezTo>
                    <a:pt x="1578483" y="6292850"/>
                    <a:pt x="1570863" y="6292850"/>
                    <a:pt x="1563243" y="6285230"/>
                  </a:cubicBezTo>
                  <a:close/>
                  <a:moveTo>
                    <a:pt x="5376164" y="6163183"/>
                  </a:moveTo>
                  <a:cubicBezTo>
                    <a:pt x="5368544" y="6147943"/>
                    <a:pt x="5368544" y="6125083"/>
                    <a:pt x="5383784" y="6109716"/>
                  </a:cubicBezTo>
                  <a:cubicBezTo>
                    <a:pt x="5406644" y="6102096"/>
                    <a:pt x="5429504" y="6102096"/>
                    <a:pt x="5437124" y="6117336"/>
                  </a:cubicBezTo>
                  <a:cubicBezTo>
                    <a:pt x="5452364" y="6140196"/>
                    <a:pt x="5452364" y="6163056"/>
                    <a:pt x="5429504" y="6170803"/>
                  </a:cubicBezTo>
                  <a:cubicBezTo>
                    <a:pt x="5421884" y="6178423"/>
                    <a:pt x="5414264" y="6178423"/>
                    <a:pt x="5406644" y="6178423"/>
                  </a:cubicBezTo>
                  <a:cubicBezTo>
                    <a:pt x="5399024" y="6178423"/>
                    <a:pt x="5383784" y="6178423"/>
                    <a:pt x="5376164" y="6163183"/>
                  </a:cubicBezTo>
                  <a:close/>
                  <a:moveTo>
                    <a:pt x="1387856" y="6163183"/>
                  </a:moveTo>
                  <a:cubicBezTo>
                    <a:pt x="1364996" y="6147943"/>
                    <a:pt x="1364996" y="6125083"/>
                    <a:pt x="1380236" y="6109716"/>
                  </a:cubicBezTo>
                  <a:cubicBezTo>
                    <a:pt x="1387856" y="6094476"/>
                    <a:pt x="1410716" y="6086856"/>
                    <a:pt x="1425956" y="6102096"/>
                  </a:cubicBezTo>
                  <a:cubicBezTo>
                    <a:pt x="1448816" y="6109716"/>
                    <a:pt x="1448816" y="6140196"/>
                    <a:pt x="1441196" y="6155563"/>
                  </a:cubicBezTo>
                  <a:cubicBezTo>
                    <a:pt x="1433576" y="6163183"/>
                    <a:pt x="1418336" y="6170803"/>
                    <a:pt x="1410716" y="6170803"/>
                  </a:cubicBezTo>
                  <a:cubicBezTo>
                    <a:pt x="1395476" y="6170803"/>
                    <a:pt x="1387856" y="6163183"/>
                    <a:pt x="1387856" y="6163183"/>
                  </a:cubicBezTo>
                  <a:close/>
                  <a:moveTo>
                    <a:pt x="5551551" y="6033516"/>
                  </a:moveTo>
                  <a:cubicBezTo>
                    <a:pt x="5536311" y="6018276"/>
                    <a:pt x="5536311" y="5995416"/>
                    <a:pt x="5551551" y="5980049"/>
                  </a:cubicBezTo>
                  <a:cubicBezTo>
                    <a:pt x="5566791" y="5964809"/>
                    <a:pt x="5597271" y="5972429"/>
                    <a:pt x="5604891" y="5987669"/>
                  </a:cubicBezTo>
                  <a:cubicBezTo>
                    <a:pt x="5620131" y="6002909"/>
                    <a:pt x="5620131" y="6025769"/>
                    <a:pt x="5604891" y="6041136"/>
                  </a:cubicBezTo>
                  <a:cubicBezTo>
                    <a:pt x="5597271" y="6048756"/>
                    <a:pt x="5589651" y="6048756"/>
                    <a:pt x="5574411" y="6048756"/>
                  </a:cubicBezTo>
                  <a:cubicBezTo>
                    <a:pt x="5566791" y="6048756"/>
                    <a:pt x="5559171" y="6041136"/>
                    <a:pt x="5551551" y="6033516"/>
                  </a:cubicBezTo>
                  <a:close/>
                  <a:moveTo>
                    <a:pt x="1212469" y="6025896"/>
                  </a:moveTo>
                  <a:cubicBezTo>
                    <a:pt x="1197229" y="6010656"/>
                    <a:pt x="1197229" y="5987796"/>
                    <a:pt x="1212469" y="5972429"/>
                  </a:cubicBezTo>
                  <a:cubicBezTo>
                    <a:pt x="1220089" y="5957189"/>
                    <a:pt x="1250569" y="5957189"/>
                    <a:pt x="1265809" y="5972429"/>
                  </a:cubicBezTo>
                  <a:cubicBezTo>
                    <a:pt x="1281049" y="5980049"/>
                    <a:pt x="1281049" y="6002909"/>
                    <a:pt x="1265809" y="6025896"/>
                  </a:cubicBezTo>
                  <a:cubicBezTo>
                    <a:pt x="1258189" y="6033516"/>
                    <a:pt x="1250569" y="6033516"/>
                    <a:pt x="1235329" y="6033516"/>
                  </a:cubicBezTo>
                  <a:cubicBezTo>
                    <a:pt x="1227709" y="6033516"/>
                    <a:pt x="1220089" y="6033516"/>
                    <a:pt x="1212469" y="6025896"/>
                  </a:cubicBezTo>
                  <a:close/>
                  <a:moveTo>
                    <a:pt x="5711698" y="5896229"/>
                  </a:moveTo>
                  <a:cubicBezTo>
                    <a:pt x="5696458" y="5880989"/>
                    <a:pt x="5696458" y="5858129"/>
                    <a:pt x="5711698" y="5842762"/>
                  </a:cubicBezTo>
                  <a:cubicBezTo>
                    <a:pt x="5726938" y="5827522"/>
                    <a:pt x="5749798" y="5827522"/>
                    <a:pt x="5765038" y="5842762"/>
                  </a:cubicBezTo>
                  <a:cubicBezTo>
                    <a:pt x="5780278" y="5858002"/>
                    <a:pt x="5780278" y="5880862"/>
                    <a:pt x="5765038" y="5896229"/>
                  </a:cubicBezTo>
                  <a:cubicBezTo>
                    <a:pt x="5757418" y="5903849"/>
                    <a:pt x="5749798" y="5903849"/>
                    <a:pt x="5734558" y="5903849"/>
                  </a:cubicBezTo>
                  <a:cubicBezTo>
                    <a:pt x="5726938" y="5903849"/>
                    <a:pt x="5719318" y="5903849"/>
                    <a:pt x="5711698" y="5896229"/>
                  </a:cubicBezTo>
                  <a:close/>
                  <a:moveTo>
                    <a:pt x="1052322" y="5880989"/>
                  </a:moveTo>
                  <a:cubicBezTo>
                    <a:pt x="1037082" y="5865749"/>
                    <a:pt x="1037082" y="5842889"/>
                    <a:pt x="1052322" y="5827522"/>
                  </a:cubicBezTo>
                  <a:cubicBezTo>
                    <a:pt x="1067562" y="5812282"/>
                    <a:pt x="1090422" y="5812282"/>
                    <a:pt x="1105662" y="5827522"/>
                  </a:cubicBezTo>
                  <a:cubicBezTo>
                    <a:pt x="1120902" y="5842762"/>
                    <a:pt x="1120902" y="5865622"/>
                    <a:pt x="1105662" y="5880989"/>
                  </a:cubicBezTo>
                  <a:cubicBezTo>
                    <a:pt x="1098042" y="5888609"/>
                    <a:pt x="1090422" y="5896229"/>
                    <a:pt x="1082802" y="5896229"/>
                  </a:cubicBezTo>
                  <a:cubicBezTo>
                    <a:pt x="1067562" y="5896229"/>
                    <a:pt x="1059942" y="5888609"/>
                    <a:pt x="1052322" y="5880989"/>
                  </a:cubicBezTo>
                  <a:close/>
                  <a:moveTo>
                    <a:pt x="5864225" y="5743702"/>
                  </a:moveTo>
                  <a:cubicBezTo>
                    <a:pt x="5848985" y="5728462"/>
                    <a:pt x="5848985" y="5705602"/>
                    <a:pt x="5864225" y="5690235"/>
                  </a:cubicBezTo>
                  <a:cubicBezTo>
                    <a:pt x="5871845" y="5674995"/>
                    <a:pt x="5902325" y="5674995"/>
                    <a:pt x="5917565" y="5690235"/>
                  </a:cubicBezTo>
                  <a:cubicBezTo>
                    <a:pt x="5932805" y="5705475"/>
                    <a:pt x="5932805" y="5728335"/>
                    <a:pt x="5917565" y="5743702"/>
                  </a:cubicBezTo>
                  <a:cubicBezTo>
                    <a:pt x="5909945" y="5751322"/>
                    <a:pt x="5902325" y="5751322"/>
                    <a:pt x="5887085" y="5751322"/>
                  </a:cubicBezTo>
                  <a:cubicBezTo>
                    <a:pt x="5879465" y="5751322"/>
                    <a:pt x="5871845" y="5751322"/>
                    <a:pt x="5864225" y="5743702"/>
                  </a:cubicBezTo>
                  <a:close/>
                  <a:moveTo>
                    <a:pt x="899795" y="5728462"/>
                  </a:moveTo>
                  <a:cubicBezTo>
                    <a:pt x="884555" y="5713222"/>
                    <a:pt x="892175" y="5690362"/>
                    <a:pt x="907415" y="5674995"/>
                  </a:cubicBezTo>
                  <a:cubicBezTo>
                    <a:pt x="922655" y="5659755"/>
                    <a:pt x="945515" y="5659755"/>
                    <a:pt x="960755" y="5674995"/>
                  </a:cubicBezTo>
                  <a:cubicBezTo>
                    <a:pt x="975995" y="5690235"/>
                    <a:pt x="968375" y="5713095"/>
                    <a:pt x="953135" y="5728462"/>
                  </a:cubicBezTo>
                  <a:cubicBezTo>
                    <a:pt x="945515" y="5736082"/>
                    <a:pt x="937895" y="5736082"/>
                    <a:pt x="930275" y="5736082"/>
                  </a:cubicBezTo>
                  <a:cubicBezTo>
                    <a:pt x="922655" y="5736082"/>
                    <a:pt x="907415" y="5736082"/>
                    <a:pt x="899795" y="5728462"/>
                  </a:cubicBezTo>
                  <a:close/>
                  <a:moveTo>
                    <a:pt x="6009132" y="5583555"/>
                  </a:moveTo>
                  <a:cubicBezTo>
                    <a:pt x="5986272" y="5568315"/>
                    <a:pt x="5986272" y="5545455"/>
                    <a:pt x="6001512" y="5530088"/>
                  </a:cubicBezTo>
                  <a:cubicBezTo>
                    <a:pt x="6016752" y="5514848"/>
                    <a:pt x="6039612" y="5514848"/>
                    <a:pt x="6054852" y="5522468"/>
                  </a:cubicBezTo>
                  <a:cubicBezTo>
                    <a:pt x="6070092" y="5537708"/>
                    <a:pt x="6070092" y="5560568"/>
                    <a:pt x="6062472" y="5575935"/>
                  </a:cubicBezTo>
                  <a:cubicBezTo>
                    <a:pt x="6054852" y="5591175"/>
                    <a:pt x="6039612" y="5591175"/>
                    <a:pt x="6031992" y="5591175"/>
                  </a:cubicBezTo>
                  <a:cubicBezTo>
                    <a:pt x="6024372" y="5591175"/>
                    <a:pt x="6009132" y="5591175"/>
                    <a:pt x="6009132" y="5583555"/>
                  </a:cubicBezTo>
                  <a:close/>
                  <a:moveTo>
                    <a:pt x="762508" y="5560695"/>
                  </a:moveTo>
                  <a:cubicBezTo>
                    <a:pt x="747268" y="5545455"/>
                    <a:pt x="747268" y="5522595"/>
                    <a:pt x="762508" y="5507228"/>
                  </a:cubicBezTo>
                  <a:cubicBezTo>
                    <a:pt x="785368" y="5499608"/>
                    <a:pt x="808228" y="5499608"/>
                    <a:pt x="823468" y="5514848"/>
                  </a:cubicBezTo>
                  <a:cubicBezTo>
                    <a:pt x="831088" y="5530088"/>
                    <a:pt x="831088" y="5552948"/>
                    <a:pt x="815848" y="5568315"/>
                  </a:cubicBezTo>
                  <a:cubicBezTo>
                    <a:pt x="808228" y="5575935"/>
                    <a:pt x="800608" y="5575935"/>
                    <a:pt x="792988" y="5575935"/>
                  </a:cubicBezTo>
                  <a:cubicBezTo>
                    <a:pt x="777748" y="5575935"/>
                    <a:pt x="770128" y="5575935"/>
                    <a:pt x="762508" y="5560695"/>
                  </a:cubicBezTo>
                  <a:close/>
                  <a:moveTo>
                    <a:pt x="6138799" y="5415788"/>
                  </a:moveTo>
                  <a:cubicBezTo>
                    <a:pt x="6123559" y="5400548"/>
                    <a:pt x="6115939" y="5377688"/>
                    <a:pt x="6131179" y="5362321"/>
                  </a:cubicBezTo>
                  <a:cubicBezTo>
                    <a:pt x="6138799" y="5347081"/>
                    <a:pt x="6161659" y="5339461"/>
                    <a:pt x="6184519" y="5354701"/>
                  </a:cubicBezTo>
                  <a:cubicBezTo>
                    <a:pt x="6199759" y="5369941"/>
                    <a:pt x="6199759" y="5392801"/>
                    <a:pt x="6192139" y="5408168"/>
                  </a:cubicBezTo>
                  <a:cubicBezTo>
                    <a:pt x="6184519" y="5415788"/>
                    <a:pt x="6169279" y="5423408"/>
                    <a:pt x="6161659" y="5423408"/>
                  </a:cubicBezTo>
                  <a:cubicBezTo>
                    <a:pt x="6154039" y="5423408"/>
                    <a:pt x="6146419" y="5423408"/>
                    <a:pt x="6138799" y="5415788"/>
                  </a:cubicBezTo>
                  <a:close/>
                  <a:moveTo>
                    <a:pt x="632841" y="5392928"/>
                  </a:moveTo>
                  <a:cubicBezTo>
                    <a:pt x="617601" y="5370068"/>
                    <a:pt x="625221" y="5347208"/>
                    <a:pt x="640461" y="5339461"/>
                  </a:cubicBezTo>
                  <a:cubicBezTo>
                    <a:pt x="655701" y="5324221"/>
                    <a:pt x="678561" y="5331841"/>
                    <a:pt x="693801" y="5347081"/>
                  </a:cubicBezTo>
                  <a:cubicBezTo>
                    <a:pt x="701421" y="5362321"/>
                    <a:pt x="701421" y="5385181"/>
                    <a:pt x="686181" y="5400548"/>
                  </a:cubicBezTo>
                  <a:cubicBezTo>
                    <a:pt x="678561" y="5408168"/>
                    <a:pt x="670941" y="5408168"/>
                    <a:pt x="663321" y="5408168"/>
                  </a:cubicBezTo>
                  <a:cubicBezTo>
                    <a:pt x="648081" y="5408168"/>
                    <a:pt x="640461" y="5400548"/>
                    <a:pt x="632841" y="5392928"/>
                  </a:cubicBezTo>
                  <a:close/>
                  <a:moveTo>
                    <a:pt x="6260719" y="5240401"/>
                  </a:moveTo>
                  <a:cubicBezTo>
                    <a:pt x="6237859" y="5225161"/>
                    <a:pt x="6237859" y="5202301"/>
                    <a:pt x="6245479" y="5186934"/>
                  </a:cubicBezTo>
                  <a:cubicBezTo>
                    <a:pt x="6260719" y="5171694"/>
                    <a:pt x="6283579" y="5164074"/>
                    <a:pt x="6298819" y="5171694"/>
                  </a:cubicBezTo>
                  <a:cubicBezTo>
                    <a:pt x="6314059" y="5186934"/>
                    <a:pt x="6321679" y="5209794"/>
                    <a:pt x="6314059" y="5225161"/>
                  </a:cubicBezTo>
                  <a:cubicBezTo>
                    <a:pt x="6306439" y="5240401"/>
                    <a:pt x="6291199" y="5248021"/>
                    <a:pt x="6275959" y="5248021"/>
                  </a:cubicBezTo>
                  <a:cubicBezTo>
                    <a:pt x="6275959" y="5248021"/>
                    <a:pt x="6268339" y="5240401"/>
                    <a:pt x="6260719" y="5240401"/>
                  </a:cubicBezTo>
                  <a:close/>
                  <a:moveTo>
                    <a:pt x="510794" y="5209921"/>
                  </a:moveTo>
                  <a:cubicBezTo>
                    <a:pt x="495554" y="5194681"/>
                    <a:pt x="503174" y="5171821"/>
                    <a:pt x="526034" y="5156454"/>
                  </a:cubicBezTo>
                  <a:cubicBezTo>
                    <a:pt x="541274" y="5148834"/>
                    <a:pt x="564134" y="5148834"/>
                    <a:pt x="571754" y="5171694"/>
                  </a:cubicBezTo>
                  <a:cubicBezTo>
                    <a:pt x="586994" y="5186934"/>
                    <a:pt x="579374" y="5209794"/>
                    <a:pt x="564134" y="5225161"/>
                  </a:cubicBezTo>
                  <a:cubicBezTo>
                    <a:pt x="556514" y="5225161"/>
                    <a:pt x="548894" y="5225161"/>
                    <a:pt x="541274" y="5225161"/>
                  </a:cubicBezTo>
                  <a:cubicBezTo>
                    <a:pt x="526034" y="5225161"/>
                    <a:pt x="518414" y="5225161"/>
                    <a:pt x="510794" y="5209921"/>
                  </a:cubicBezTo>
                  <a:close/>
                  <a:moveTo>
                    <a:pt x="6367526" y="5057394"/>
                  </a:moveTo>
                  <a:cubicBezTo>
                    <a:pt x="6352286" y="5042154"/>
                    <a:pt x="6344666" y="5019294"/>
                    <a:pt x="6352286" y="5003927"/>
                  </a:cubicBezTo>
                  <a:cubicBezTo>
                    <a:pt x="6367526" y="4988687"/>
                    <a:pt x="6390386" y="4981067"/>
                    <a:pt x="6405626" y="4988687"/>
                  </a:cubicBezTo>
                  <a:cubicBezTo>
                    <a:pt x="6420866" y="4996307"/>
                    <a:pt x="6428486" y="5019167"/>
                    <a:pt x="6420866" y="5042154"/>
                  </a:cubicBezTo>
                  <a:cubicBezTo>
                    <a:pt x="6413246" y="5049774"/>
                    <a:pt x="6398006" y="5057394"/>
                    <a:pt x="6390386" y="5057394"/>
                  </a:cubicBezTo>
                  <a:cubicBezTo>
                    <a:pt x="6382766" y="5057394"/>
                    <a:pt x="6375146" y="5057394"/>
                    <a:pt x="6367526" y="5057394"/>
                  </a:cubicBezTo>
                  <a:close/>
                  <a:moveTo>
                    <a:pt x="404114" y="5019294"/>
                  </a:moveTo>
                  <a:cubicBezTo>
                    <a:pt x="388874" y="5004054"/>
                    <a:pt x="396494" y="4981194"/>
                    <a:pt x="419354" y="4973574"/>
                  </a:cubicBezTo>
                  <a:cubicBezTo>
                    <a:pt x="434594" y="4958334"/>
                    <a:pt x="457454" y="4965954"/>
                    <a:pt x="472694" y="4988814"/>
                  </a:cubicBezTo>
                  <a:cubicBezTo>
                    <a:pt x="480314" y="5004054"/>
                    <a:pt x="472694" y="5026914"/>
                    <a:pt x="449834" y="5034534"/>
                  </a:cubicBezTo>
                  <a:cubicBezTo>
                    <a:pt x="449834" y="5042154"/>
                    <a:pt x="442214" y="5042154"/>
                    <a:pt x="434594" y="5042154"/>
                  </a:cubicBezTo>
                  <a:cubicBezTo>
                    <a:pt x="419354" y="5042154"/>
                    <a:pt x="411734" y="5034534"/>
                    <a:pt x="404114" y="5019294"/>
                  </a:cubicBezTo>
                  <a:close/>
                  <a:moveTo>
                    <a:pt x="6466713" y="4866767"/>
                  </a:moveTo>
                  <a:cubicBezTo>
                    <a:pt x="6451473" y="4859147"/>
                    <a:pt x="6436233" y="4836287"/>
                    <a:pt x="6451473" y="4813300"/>
                  </a:cubicBezTo>
                  <a:cubicBezTo>
                    <a:pt x="6459093" y="4798060"/>
                    <a:pt x="6481953" y="4790440"/>
                    <a:pt x="6497193" y="4798060"/>
                  </a:cubicBezTo>
                  <a:cubicBezTo>
                    <a:pt x="6520053" y="4805680"/>
                    <a:pt x="6527673" y="4828540"/>
                    <a:pt x="6520053" y="4843780"/>
                  </a:cubicBezTo>
                  <a:cubicBezTo>
                    <a:pt x="6512433" y="4859020"/>
                    <a:pt x="6497193" y="4866640"/>
                    <a:pt x="6481953" y="4866640"/>
                  </a:cubicBezTo>
                  <a:cubicBezTo>
                    <a:pt x="6474333" y="4866640"/>
                    <a:pt x="6474333" y="4866640"/>
                    <a:pt x="6466713" y="4866640"/>
                  </a:cubicBezTo>
                  <a:close/>
                  <a:moveTo>
                    <a:pt x="305054" y="4828540"/>
                  </a:moveTo>
                  <a:cubicBezTo>
                    <a:pt x="297434" y="4805680"/>
                    <a:pt x="305054" y="4782820"/>
                    <a:pt x="327914" y="4775073"/>
                  </a:cubicBezTo>
                  <a:cubicBezTo>
                    <a:pt x="343154" y="4767453"/>
                    <a:pt x="366014" y="4775073"/>
                    <a:pt x="373634" y="4797933"/>
                  </a:cubicBezTo>
                  <a:cubicBezTo>
                    <a:pt x="381254" y="4813173"/>
                    <a:pt x="373634" y="4836033"/>
                    <a:pt x="358394" y="4843653"/>
                  </a:cubicBezTo>
                  <a:cubicBezTo>
                    <a:pt x="350774" y="4851273"/>
                    <a:pt x="343154" y="4851273"/>
                    <a:pt x="343154" y="4851273"/>
                  </a:cubicBezTo>
                  <a:cubicBezTo>
                    <a:pt x="327914" y="4851273"/>
                    <a:pt x="312674" y="4843653"/>
                    <a:pt x="305054" y="4828413"/>
                  </a:cubicBezTo>
                  <a:close/>
                  <a:moveTo>
                    <a:pt x="6550660" y="4668520"/>
                  </a:moveTo>
                  <a:cubicBezTo>
                    <a:pt x="6535420" y="4660900"/>
                    <a:pt x="6520180" y="4638040"/>
                    <a:pt x="6527800" y="4622800"/>
                  </a:cubicBezTo>
                  <a:cubicBezTo>
                    <a:pt x="6535420" y="4599940"/>
                    <a:pt x="6558280" y="4592320"/>
                    <a:pt x="6581140" y="4599940"/>
                  </a:cubicBezTo>
                  <a:cubicBezTo>
                    <a:pt x="6604000" y="4607560"/>
                    <a:pt x="6611620" y="4630420"/>
                    <a:pt x="6604000" y="4645660"/>
                  </a:cubicBezTo>
                  <a:cubicBezTo>
                    <a:pt x="6596380" y="4660900"/>
                    <a:pt x="6581140" y="4668520"/>
                    <a:pt x="6565900" y="4668520"/>
                  </a:cubicBezTo>
                  <a:cubicBezTo>
                    <a:pt x="6565900" y="4668520"/>
                    <a:pt x="6558280" y="4668520"/>
                    <a:pt x="6550660" y="4668520"/>
                  </a:cubicBezTo>
                  <a:close/>
                  <a:moveTo>
                    <a:pt x="221107" y="4630420"/>
                  </a:moveTo>
                  <a:cubicBezTo>
                    <a:pt x="213487" y="4607560"/>
                    <a:pt x="228727" y="4584700"/>
                    <a:pt x="243967" y="4576953"/>
                  </a:cubicBezTo>
                  <a:cubicBezTo>
                    <a:pt x="266827" y="4569333"/>
                    <a:pt x="289687" y="4584573"/>
                    <a:pt x="297307" y="4599813"/>
                  </a:cubicBezTo>
                  <a:cubicBezTo>
                    <a:pt x="304927" y="4622673"/>
                    <a:pt x="289687" y="4645533"/>
                    <a:pt x="274447" y="4653280"/>
                  </a:cubicBezTo>
                  <a:cubicBezTo>
                    <a:pt x="266827" y="4653280"/>
                    <a:pt x="266827" y="4653280"/>
                    <a:pt x="259207" y="4653280"/>
                  </a:cubicBezTo>
                  <a:cubicBezTo>
                    <a:pt x="243967" y="4653280"/>
                    <a:pt x="228727" y="4645660"/>
                    <a:pt x="221107" y="4630420"/>
                  </a:cubicBezTo>
                  <a:close/>
                  <a:moveTo>
                    <a:pt x="6626860" y="4470146"/>
                  </a:moveTo>
                  <a:cubicBezTo>
                    <a:pt x="6604000" y="4462526"/>
                    <a:pt x="6596380" y="4439666"/>
                    <a:pt x="6604000" y="4416679"/>
                  </a:cubicBezTo>
                  <a:cubicBezTo>
                    <a:pt x="6604000" y="4401439"/>
                    <a:pt x="6626860" y="4386199"/>
                    <a:pt x="6649720" y="4393819"/>
                  </a:cubicBezTo>
                  <a:cubicBezTo>
                    <a:pt x="6672580" y="4401439"/>
                    <a:pt x="6680200" y="4424299"/>
                    <a:pt x="6672580" y="4439539"/>
                  </a:cubicBezTo>
                  <a:cubicBezTo>
                    <a:pt x="6672580" y="4454779"/>
                    <a:pt x="6657340" y="4470019"/>
                    <a:pt x="6634480" y="4470019"/>
                  </a:cubicBezTo>
                  <a:cubicBezTo>
                    <a:pt x="6634480" y="4470019"/>
                    <a:pt x="6626860" y="4470019"/>
                    <a:pt x="6626860" y="4470019"/>
                  </a:cubicBezTo>
                  <a:close/>
                  <a:moveTo>
                    <a:pt x="152527" y="4424299"/>
                  </a:moveTo>
                  <a:cubicBezTo>
                    <a:pt x="144907" y="4401439"/>
                    <a:pt x="160147" y="4378579"/>
                    <a:pt x="175387" y="4378579"/>
                  </a:cubicBezTo>
                  <a:cubicBezTo>
                    <a:pt x="198247" y="4370959"/>
                    <a:pt x="221107" y="4378579"/>
                    <a:pt x="228727" y="4401439"/>
                  </a:cubicBezTo>
                  <a:cubicBezTo>
                    <a:pt x="228727" y="4424299"/>
                    <a:pt x="221107" y="4439539"/>
                    <a:pt x="198247" y="4447159"/>
                  </a:cubicBezTo>
                  <a:cubicBezTo>
                    <a:pt x="198247" y="4447159"/>
                    <a:pt x="190627" y="4447159"/>
                    <a:pt x="190627" y="4447159"/>
                  </a:cubicBezTo>
                  <a:cubicBezTo>
                    <a:pt x="175387" y="4447159"/>
                    <a:pt x="160147" y="4439539"/>
                    <a:pt x="152527" y="4424299"/>
                  </a:cubicBezTo>
                  <a:close/>
                  <a:moveTo>
                    <a:pt x="6687947" y="4264025"/>
                  </a:moveTo>
                  <a:cubicBezTo>
                    <a:pt x="6665086" y="4256405"/>
                    <a:pt x="6649847" y="4233545"/>
                    <a:pt x="6657467" y="4218305"/>
                  </a:cubicBezTo>
                  <a:cubicBezTo>
                    <a:pt x="6665086" y="4195445"/>
                    <a:pt x="6680326" y="4180205"/>
                    <a:pt x="6703186" y="4187825"/>
                  </a:cubicBezTo>
                  <a:cubicBezTo>
                    <a:pt x="6726047" y="4195445"/>
                    <a:pt x="6733667" y="4210685"/>
                    <a:pt x="6733667" y="4233545"/>
                  </a:cubicBezTo>
                  <a:cubicBezTo>
                    <a:pt x="6726047" y="4248785"/>
                    <a:pt x="6710807" y="4264025"/>
                    <a:pt x="6695567" y="4264025"/>
                  </a:cubicBezTo>
                  <a:cubicBezTo>
                    <a:pt x="6695567" y="4264025"/>
                    <a:pt x="6687947" y="4264025"/>
                    <a:pt x="6687947" y="4264025"/>
                  </a:cubicBezTo>
                  <a:close/>
                  <a:moveTo>
                    <a:pt x="99187" y="4210812"/>
                  </a:moveTo>
                  <a:cubicBezTo>
                    <a:pt x="91567" y="4195572"/>
                    <a:pt x="106807" y="4172712"/>
                    <a:pt x="122047" y="4165092"/>
                  </a:cubicBezTo>
                  <a:cubicBezTo>
                    <a:pt x="144907" y="4165092"/>
                    <a:pt x="167767" y="4172712"/>
                    <a:pt x="167767" y="4195572"/>
                  </a:cubicBezTo>
                  <a:cubicBezTo>
                    <a:pt x="175387" y="4218432"/>
                    <a:pt x="160147" y="4241292"/>
                    <a:pt x="144907" y="4241292"/>
                  </a:cubicBezTo>
                  <a:cubicBezTo>
                    <a:pt x="137287" y="4241292"/>
                    <a:pt x="137287" y="4241292"/>
                    <a:pt x="129667" y="4241292"/>
                  </a:cubicBezTo>
                  <a:cubicBezTo>
                    <a:pt x="114427" y="4241292"/>
                    <a:pt x="99187" y="4233672"/>
                    <a:pt x="99187" y="4210812"/>
                  </a:cubicBezTo>
                  <a:close/>
                  <a:moveTo>
                    <a:pt x="6733667" y="4050538"/>
                  </a:moveTo>
                  <a:cubicBezTo>
                    <a:pt x="6710807" y="4050538"/>
                    <a:pt x="6695567" y="4027678"/>
                    <a:pt x="6703187" y="4004818"/>
                  </a:cubicBezTo>
                  <a:cubicBezTo>
                    <a:pt x="6703187" y="3989578"/>
                    <a:pt x="6726048" y="3974338"/>
                    <a:pt x="6748907" y="3974338"/>
                  </a:cubicBezTo>
                  <a:cubicBezTo>
                    <a:pt x="6764148" y="3981958"/>
                    <a:pt x="6779387" y="3997198"/>
                    <a:pt x="6779387" y="4020058"/>
                  </a:cubicBezTo>
                  <a:cubicBezTo>
                    <a:pt x="6771767" y="4042918"/>
                    <a:pt x="6756527" y="4050538"/>
                    <a:pt x="6741287" y="4050538"/>
                  </a:cubicBezTo>
                  <a:cubicBezTo>
                    <a:pt x="6741287" y="4050538"/>
                    <a:pt x="6733667" y="4050538"/>
                    <a:pt x="6733667" y="4050538"/>
                  </a:cubicBezTo>
                  <a:close/>
                  <a:moveTo>
                    <a:pt x="53340" y="4004818"/>
                  </a:moveTo>
                  <a:cubicBezTo>
                    <a:pt x="45720" y="3981958"/>
                    <a:pt x="60960" y="3959098"/>
                    <a:pt x="83820" y="3959098"/>
                  </a:cubicBezTo>
                  <a:cubicBezTo>
                    <a:pt x="106680" y="3951478"/>
                    <a:pt x="121920" y="3966718"/>
                    <a:pt x="129540" y="3989578"/>
                  </a:cubicBezTo>
                  <a:cubicBezTo>
                    <a:pt x="129540" y="4012438"/>
                    <a:pt x="114300" y="4027678"/>
                    <a:pt x="99060" y="4035298"/>
                  </a:cubicBezTo>
                  <a:cubicBezTo>
                    <a:pt x="91440" y="4035298"/>
                    <a:pt x="91440" y="4035298"/>
                    <a:pt x="91440" y="4035298"/>
                  </a:cubicBezTo>
                  <a:cubicBezTo>
                    <a:pt x="68580" y="4035298"/>
                    <a:pt x="53340" y="4020058"/>
                    <a:pt x="53340" y="4004818"/>
                  </a:cubicBezTo>
                  <a:close/>
                  <a:moveTo>
                    <a:pt x="6764147" y="3836924"/>
                  </a:moveTo>
                  <a:cubicBezTo>
                    <a:pt x="6748907" y="3836924"/>
                    <a:pt x="6733667" y="3821684"/>
                    <a:pt x="6733667" y="3798824"/>
                  </a:cubicBezTo>
                  <a:cubicBezTo>
                    <a:pt x="6733667" y="3775964"/>
                    <a:pt x="6756526" y="3760724"/>
                    <a:pt x="6771767" y="3768344"/>
                  </a:cubicBezTo>
                  <a:cubicBezTo>
                    <a:pt x="6794626" y="3768344"/>
                    <a:pt x="6809867" y="3783584"/>
                    <a:pt x="6809867" y="3806444"/>
                  </a:cubicBezTo>
                  <a:cubicBezTo>
                    <a:pt x="6809867" y="3829304"/>
                    <a:pt x="6787007" y="3844544"/>
                    <a:pt x="6771767" y="3844544"/>
                  </a:cubicBezTo>
                  <a:cubicBezTo>
                    <a:pt x="6771767" y="3844544"/>
                    <a:pt x="6764147" y="3836924"/>
                    <a:pt x="6764147" y="3836924"/>
                  </a:cubicBezTo>
                  <a:close/>
                  <a:moveTo>
                    <a:pt x="22860" y="3791204"/>
                  </a:moveTo>
                  <a:cubicBezTo>
                    <a:pt x="22860" y="3768344"/>
                    <a:pt x="38100" y="3745484"/>
                    <a:pt x="53340" y="3745484"/>
                  </a:cubicBezTo>
                  <a:cubicBezTo>
                    <a:pt x="76200" y="3745484"/>
                    <a:pt x="99060" y="3760724"/>
                    <a:pt x="99060" y="3775964"/>
                  </a:cubicBezTo>
                  <a:cubicBezTo>
                    <a:pt x="99060" y="3798824"/>
                    <a:pt x="83820" y="3821684"/>
                    <a:pt x="60960" y="3821684"/>
                  </a:cubicBezTo>
                  <a:cubicBezTo>
                    <a:pt x="38100" y="3821684"/>
                    <a:pt x="22860" y="3806444"/>
                    <a:pt x="22860" y="3791204"/>
                  </a:cubicBezTo>
                  <a:close/>
                  <a:moveTo>
                    <a:pt x="6787007" y="3623310"/>
                  </a:moveTo>
                  <a:cubicBezTo>
                    <a:pt x="6764147" y="3623310"/>
                    <a:pt x="6748907" y="3608070"/>
                    <a:pt x="6748907" y="3585210"/>
                  </a:cubicBezTo>
                  <a:cubicBezTo>
                    <a:pt x="6748907" y="3562350"/>
                    <a:pt x="6771767" y="3547110"/>
                    <a:pt x="6787007" y="3554730"/>
                  </a:cubicBezTo>
                  <a:cubicBezTo>
                    <a:pt x="6809867" y="3554730"/>
                    <a:pt x="6825107" y="3569970"/>
                    <a:pt x="6825107" y="3592830"/>
                  </a:cubicBezTo>
                  <a:cubicBezTo>
                    <a:pt x="6825107" y="3608070"/>
                    <a:pt x="6809867" y="3630930"/>
                    <a:pt x="6787007" y="3630930"/>
                  </a:cubicBezTo>
                  <a:cubicBezTo>
                    <a:pt x="6787007" y="3630930"/>
                    <a:pt x="6787007" y="3630930"/>
                    <a:pt x="6787007" y="3623310"/>
                  </a:cubicBezTo>
                  <a:close/>
                  <a:moveTo>
                    <a:pt x="7620" y="3569970"/>
                  </a:moveTo>
                  <a:cubicBezTo>
                    <a:pt x="7620" y="3547110"/>
                    <a:pt x="22860" y="3531870"/>
                    <a:pt x="45720" y="3531870"/>
                  </a:cubicBezTo>
                  <a:cubicBezTo>
                    <a:pt x="60960" y="3531870"/>
                    <a:pt x="83820" y="3547110"/>
                    <a:pt x="83820" y="3569970"/>
                  </a:cubicBezTo>
                  <a:cubicBezTo>
                    <a:pt x="83820" y="3592830"/>
                    <a:pt x="68580" y="3608070"/>
                    <a:pt x="45720" y="3608070"/>
                  </a:cubicBezTo>
                  <a:cubicBezTo>
                    <a:pt x="22860" y="3608070"/>
                    <a:pt x="7620" y="3592830"/>
                    <a:pt x="7620" y="3569970"/>
                  </a:cubicBezTo>
                  <a:close/>
                  <a:moveTo>
                    <a:pt x="6756526" y="3371596"/>
                  </a:moveTo>
                  <a:cubicBezTo>
                    <a:pt x="6756526" y="3356356"/>
                    <a:pt x="6771767" y="3333496"/>
                    <a:pt x="6794626" y="3333496"/>
                  </a:cubicBezTo>
                  <a:cubicBezTo>
                    <a:pt x="6809867" y="3333496"/>
                    <a:pt x="6832726" y="3356356"/>
                    <a:pt x="6832726" y="3371596"/>
                  </a:cubicBezTo>
                  <a:cubicBezTo>
                    <a:pt x="6832726" y="3394456"/>
                    <a:pt x="6809867" y="3409696"/>
                    <a:pt x="6794626" y="3409696"/>
                  </a:cubicBezTo>
                  <a:cubicBezTo>
                    <a:pt x="6771767" y="3409696"/>
                    <a:pt x="6756526" y="3394456"/>
                    <a:pt x="6756526" y="3371596"/>
                  </a:cubicBezTo>
                  <a:close/>
                  <a:moveTo>
                    <a:pt x="38100" y="3394456"/>
                  </a:moveTo>
                  <a:cubicBezTo>
                    <a:pt x="22860" y="3394456"/>
                    <a:pt x="0" y="3379216"/>
                    <a:pt x="0" y="3356356"/>
                  </a:cubicBezTo>
                  <a:cubicBezTo>
                    <a:pt x="0" y="3333496"/>
                    <a:pt x="22860" y="3318256"/>
                    <a:pt x="38100" y="3318256"/>
                  </a:cubicBezTo>
                  <a:cubicBezTo>
                    <a:pt x="60960" y="3318256"/>
                    <a:pt x="76200" y="3333496"/>
                    <a:pt x="76200" y="3356356"/>
                  </a:cubicBezTo>
                  <a:cubicBezTo>
                    <a:pt x="76200" y="3379216"/>
                    <a:pt x="60960" y="3394456"/>
                    <a:pt x="38100" y="3394456"/>
                  </a:cubicBezTo>
                  <a:close/>
                  <a:moveTo>
                    <a:pt x="6741287" y="3165602"/>
                  </a:moveTo>
                  <a:cubicBezTo>
                    <a:pt x="6741287" y="3142742"/>
                    <a:pt x="6756527" y="3127502"/>
                    <a:pt x="6779387" y="3119882"/>
                  </a:cubicBezTo>
                  <a:cubicBezTo>
                    <a:pt x="6802247" y="3119882"/>
                    <a:pt x="6817487" y="3135122"/>
                    <a:pt x="6817487" y="3157982"/>
                  </a:cubicBezTo>
                  <a:cubicBezTo>
                    <a:pt x="6825107" y="3180842"/>
                    <a:pt x="6809867" y="3196082"/>
                    <a:pt x="6787007" y="3196082"/>
                  </a:cubicBezTo>
                  <a:cubicBezTo>
                    <a:pt x="6787007" y="3196082"/>
                    <a:pt x="6787007" y="3196082"/>
                    <a:pt x="6779387" y="3196082"/>
                  </a:cubicBezTo>
                  <a:cubicBezTo>
                    <a:pt x="6764147" y="3196082"/>
                    <a:pt x="6748907" y="3180842"/>
                    <a:pt x="6741287" y="3165602"/>
                  </a:cubicBezTo>
                  <a:close/>
                  <a:moveTo>
                    <a:pt x="45720" y="3180842"/>
                  </a:moveTo>
                  <a:cubicBezTo>
                    <a:pt x="30480" y="3180842"/>
                    <a:pt x="15240" y="3157982"/>
                    <a:pt x="15240" y="3135122"/>
                  </a:cubicBezTo>
                  <a:cubicBezTo>
                    <a:pt x="15240" y="3119882"/>
                    <a:pt x="30480" y="3104642"/>
                    <a:pt x="53340" y="3104642"/>
                  </a:cubicBezTo>
                  <a:cubicBezTo>
                    <a:pt x="76200" y="3104642"/>
                    <a:pt x="91440" y="3119882"/>
                    <a:pt x="91440" y="3142742"/>
                  </a:cubicBezTo>
                  <a:cubicBezTo>
                    <a:pt x="91440" y="3165602"/>
                    <a:pt x="68580" y="3180842"/>
                    <a:pt x="53340" y="3180842"/>
                  </a:cubicBezTo>
                  <a:cubicBezTo>
                    <a:pt x="53340" y="3180842"/>
                    <a:pt x="45720" y="3180842"/>
                    <a:pt x="45720" y="3180842"/>
                  </a:cubicBezTo>
                  <a:close/>
                  <a:moveTo>
                    <a:pt x="6718426" y="2951988"/>
                  </a:moveTo>
                  <a:cubicBezTo>
                    <a:pt x="6718426" y="2929128"/>
                    <a:pt x="6733667" y="2913888"/>
                    <a:pt x="6756526" y="2906268"/>
                  </a:cubicBezTo>
                  <a:cubicBezTo>
                    <a:pt x="6771767" y="2906268"/>
                    <a:pt x="6794626" y="2921508"/>
                    <a:pt x="6794626" y="2944368"/>
                  </a:cubicBezTo>
                  <a:cubicBezTo>
                    <a:pt x="6802247" y="2959608"/>
                    <a:pt x="6787007" y="2982468"/>
                    <a:pt x="6764147" y="2982468"/>
                  </a:cubicBezTo>
                  <a:cubicBezTo>
                    <a:pt x="6764147" y="2982468"/>
                    <a:pt x="6764147" y="2982468"/>
                    <a:pt x="6756526" y="2982468"/>
                  </a:cubicBezTo>
                  <a:cubicBezTo>
                    <a:pt x="6741287" y="2982468"/>
                    <a:pt x="6726047" y="2974848"/>
                    <a:pt x="6718426" y="2951988"/>
                  </a:cubicBezTo>
                  <a:close/>
                  <a:moveTo>
                    <a:pt x="68580" y="2967228"/>
                  </a:moveTo>
                  <a:cubicBezTo>
                    <a:pt x="45720" y="2959608"/>
                    <a:pt x="38100" y="2944368"/>
                    <a:pt x="38100" y="2921508"/>
                  </a:cubicBezTo>
                  <a:cubicBezTo>
                    <a:pt x="38100" y="2898648"/>
                    <a:pt x="60960" y="2891028"/>
                    <a:pt x="83820" y="2891028"/>
                  </a:cubicBezTo>
                  <a:cubicBezTo>
                    <a:pt x="99060" y="2891028"/>
                    <a:pt x="114300" y="2913888"/>
                    <a:pt x="114300" y="2936748"/>
                  </a:cubicBezTo>
                  <a:cubicBezTo>
                    <a:pt x="106680" y="2951988"/>
                    <a:pt x="91440" y="2967228"/>
                    <a:pt x="76200" y="2967228"/>
                  </a:cubicBezTo>
                  <a:cubicBezTo>
                    <a:pt x="76200" y="2967228"/>
                    <a:pt x="68580" y="2967228"/>
                    <a:pt x="68580" y="2967228"/>
                  </a:cubicBezTo>
                  <a:close/>
                  <a:moveTo>
                    <a:pt x="6687820" y="2745994"/>
                  </a:moveTo>
                  <a:cubicBezTo>
                    <a:pt x="6680200" y="2723134"/>
                    <a:pt x="6695440" y="2700274"/>
                    <a:pt x="6718300" y="2700274"/>
                  </a:cubicBezTo>
                  <a:cubicBezTo>
                    <a:pt x="6733540" y="2692654"/>
                    <a:pt x="6756400" y="2707894"/>
                    <a:pt x="6764020" y="2730754"/>
                  </a:cubicBezTo>
                  <a:cubicBezTo>
                    <a:pt x="6764020" y="2745994"/>
                    <a:pt x="6748780" y="2768854"/>
                    <a:pt x="6733540" y="2776474"/>
                  </a:cubicBezTo>
                  <a:cubicBezTo>
                    <a:pt x="6725920" y="2776474"/>
                    <a:pt x="6725920" y="2776474"/>
                    <a:pt x="6725920" y="2776474"/>
                  </a:cubicBezTo>
                  <a:cubicBezTo>
                    <a:pt x="6703060" y="2776474"/>
                    <a:pt x="6687820" y="2761234"/>
                    <a:pt x="6687820" y="2745994"/>
                  </a:cubicBezTo>
                  <a:close/>
                  <a:moveTo>
                    <a:pt x="106680" y="2753614"/>
                  </a:moveTo>
                  <a:cubicBezTo>
                    <a:pt x="83820" y="2753614"/>
                    <a:pt x="68580" y="2730754"/>
                    <a:pt x="76200" y="2707894"/>
                  </a:cubicBezTo>
                  <a:cubicBezTo>
                    <a:pt x="76200" y="2685034"/>
                    <a:pt x="99060" y="2677414"/>
                    <a:pt x="121920" y="2677414"/>
                  </a:cubicBezTo>
                  <a:cubicBezTo>
                    <a:pt x="144780" y="2685034"/>
                    <a:pt x="152400" y="2707894"/>
                    <a:pt x="152400" y="2723134"/>
                  </a:cubicBezTo>
                  <a:cubicBezTo>
                    <a:pt x="144780" y="2745994"/>
                    <a:pt x="129540" y="2753614"/>
                    <a:pt x="114300" y="2753614"/>
                  </a:cubicBezTo>
                  <a:cubicBezTo>
                    <a:pt x="106680" y="2753614"/>
                    <a:pt x="106680" y="2753614"/>
                    <a:pt x="106680" y="2753614"/>
                  </a:cubicBezTo>
                  <a:close/>
                  <a:moveTo>
                    <a:pt x="6634480" y="2540000"/>
                  </a:moveTo>
                  <a:cubicBezTo>
                    <a:pt x="6634480" y="2517140"/>
                    <a:pt x="6642100" y="2494280"/>
                    <a:pt x="6664960" y="2494280"/>
                  </a:cubicBezTo>
                  <a:cubicBezTo>
                    <a:pt x="6687820" y="2486660"/>
                    <a:pt x="6703060" y="2494280"/>
                    <a:pt x="6710680" y="2517140"/>
                  </a:cubicBezTo>
                  <a:cubicBezTo>
                    <a:pt x="6718300" y="2540000"/>
                    <a:pt x="6703060" y="2562860"/>
                    <a:pt x="6687820" y="2562860"/>
                  </a:cubicBezTo>
                  <a:cubicBezTo>
                    <a:pt x="6680200" y="2562860"/>
                    <a:pt x="6680200" y="2562860"/>
                    <a:pt x="6672580" y="2562860"/>
                  </a:cubicBezTo>
                  <a:cubicBezTo>
                    <a:pt x="6657340" y="2562860"/>
                    <a:pt x="6642100" y="2555240"/>
                    <a:pt x="6634480" y="2540000"/>
                  </a:cubicBezTo>
                  <a:close/>
                  <a:moveTo>
                    <a:pt x="152527" y="2547620"/>
                  </a:moveTo>
                  <a:cubicBezTo>
                    <a:pt x="129667" y="2540000"/>
                    <a:pt x="122047" y="2517140"/>
                    <a:pt x="129667" y="2501900"/>
                  </a:cubicBezTo>
                  <a:cubicBezTo>
                    <a:pt x="129667" y="2479040"/>
                    <a:pt x="152527" y="2463800"/>
                    <a:pt x="175387" y="2471420"/>
                  </a:cubicBezTo>
                  <a:cubicBezTo>
                    <a:pt x="190627" y="2479040"/>
                    <a:pt x="205867" y="2501900"/>
                    <a:pt x="198247" y="2517140"/>
                  </a:cubicBezTo>
                  <a:cubicBezTo>
                    <a:pt x="198247" y="2532380"/>
                    <a:pt x="183007" y="2547620"/>
                    <a:pt x="167767" y="2547620"/>
                  </a:cubicBezTo>
                  <a:cubicBezTo>
                    <a:pt x="160147" y="2547620"/>
                    <a:pt x="160147" y="2547620"/>
                    <a:pt x="152527" y="2547620"/>
                  </a:cubicBezTo>
                  <a:close/>
                  <a:moveTo>
                    <a:pt x="6573520" y="2334006"/>
                  </a:moveTo>
                  <a:cubicBezTo>
                    <a:pt x="6565900" y="2318766"/>
                    <a:pt x="6581139" y="2295906"/>
                    <a:pt x="6596380" y="2288286"/>
                  </a:cubicBezTo>
                  <a:cubicBezTo>
                    <a:pt x="6619239" y="2280666"/>
                    <a:pt x="6642100" y="2288286"/>
                    <a:pt x="6649720" y="2311146"/>
                  </a:cubicBezTo>
                  <a:cubicBezTo>
                    <a:pt x="6657339" y="2334006"/>
                    <a:pt x="6642100" y="2349246"/>
                    <a:pt x="6626860" y="2356866"/>
                  </a:cubicBezTo>
                  <a:cubicBezTo>
                    <a:pt x="6619239" y="2364486"/>
                    <a:pt x="6611620" y="2364486"/>
                    <a:pt x="6611620" y="2364486"/>
                  </a:cubicBezTo>
                  <a:cubicBezTo>
                    <a:pt x="6596380" y="2364486"/>
                    <a:pt x="6581139" y="2349246"/>
                    <a:pt x="6573520" y="2334006"/>
                  </a:cubicBezTo>
                  <a:close/>
                  <a:moveTo>
                    <a:pt x="213487" y="2341626"/>
                  </a:moveTo>
                  <a:cubicBezTo>
                    <a:pt x="198247" y="2334006"/>
                    <a:pt x="183007" y="2311146"/>
                    <a:pt x="190627" y="2288159"/>
                  </a:cubicBezTo>
                  <a:cubicBezTo>
                    <a:pt x="198247" y="2272919"/>
                    <a:pt x="221107" y="2257679"/>
                    <a:pt x="243967" y="2265299"/>
                  </a:cubicBezTo>
                  <a:cubicBezTo>
                    <a:pt x="259207" y="2272919"/>
                    <a:pt x="274447" y="2295779"/>
                    <a:pt x="266827" y="2318766"/>
                  </a:cubicBezTo>
                  <a:cubicBezTo>
                    <a:pt x="259207" y="2334006"/>
                    <a:pt x="243967" y="2341626"/>
                    <a:pt x="228727" y="2341626"/>
                  </a:cubicBezTo>
                  <a:cubicBezTo>
                    <a:pt x="221107" y="2341626"/>
                    <a:pt x="221107" y="2341626"/>
                    <a:pt x="213487" y="2341626"/>
                  </a:cubicBezTo>
                  <a:close/>
                  <a:moveTo>
                    <a:pt x="6497320" y="2135632"/>
                  </a:moveTo>
                  <a:cubicBezTo>
                    <a:pt x="6489700" y="2120392"/>
                    <a:pt x="6504940" y="2097532"/>
                    <a:pt x="6520180" y="2089912"/>
                  </a:cubicBezTo>
                  <a:cubicBezTo>
                    <a:pt x="6543040" y="2082292"/>
                    <a:pt x="6565900" y="2089912"/>
                    <a:pt x="6573520" y="2105152"/>
                  </a:cubicBezTo>
                  <a:cubicBezTo>
                    <a:pt x="6581140" y="2128012"/>
                    <a:pt x="6565900" y="2150872"/>
                    <a:pt x="6550660" y="2158619"/>
                  </a:cubicBezTo>
                  <a:cubicBezTo>
                    <a:pt x="6543040" y="2158619"/>
                    <a:pt x="6543040" y="2158619"/>
                    <a:pt x="6535420" y="2158619"/>
                  </a:cubicBezTo>
                  <a:cubicBezTo>
                    <a:pt x="6520180" y="2158619"/>
                    <a:pt x="6504940" y="2150999"/>
                    <a:pt x="6497320" y="2135759"/>
                  </a:cubicBezTo>
                  <a:close/>
                  <a:moveTo>
                    <a:pt x="289814" y="2143379"/>
                  </a:moveTo>
                  <a:cubicBezTo>
                    <a:pt x="274574" y="2128139"/>
                    <a:pt x="259334" y="2112899"/>
                    <a:pt x="266954" y="2089912"/>
                  </a:cubicBezTo>
                  <a:cubicBezTo>
                    <a:pt x="274574" y="2067052"/>
                    <a:pt x="297434" y="2059432"/>
                    <a:pt x="320294" y="2067052"/>
                  </a:cubicBezTo>
                  <a:cubicBezTo>
                    <a:pt x="335534" y="2074672"/>
                    <a:pt x="350774" y="2097532"/>
                    <a:pt x="343154" y="2120519"/>
                  </a:cubicBezTo>
                  <a:cubicBezTo>
                    <a:pt x="335534" y="2135759"/>
                    <a:pt x="320294" y="2143379"/>
                    <a:pt x="305054" y="2143379"/>
                  </a:cubicBezTo>
                  <a:cubicBezTo>
                    <a:pt x="297434" y="2143379"/>
                    <a:pt x="297434" y="2143379"/>
                    <a:pt x="289814" y="2143379"/>
                  </a:cubicBezTo>
                  <a:close/>
                  <a:moveTo>
                    <a:pt x="6413373" y="1945005"/>
                  </a:moveTo>
                  <a:cubicBezTo>
                    <a:pt x="6405753" y="1922145"/>
                    <a:pt x="6413373" y="1899285"/>
                    <a:pt x="6428613" y="1891538"/>
                  </a:cubicBezTo>
                  <a:cubicBezTo>
                    <a:pt x="6451473" y="1883918"/>
                    <a:pt x="6474333" y="1891538"/>
                    <a:pt x="6481953" y="1914398"/>
                  </a:cubicBezTo>
                  <a:cubicBezTo>
                    <a:pt x="6489573" y="1929638"/>
                    <a:pt x="6481953" y="1952498"/>
                    <a:pt x="6466713" y="1960118"/>
                  </a:cubicBezTo>
                  <a:cubicBezTo>
                    <a:pt x="6459093" y="1967738"/>
                    <a:pt x="6451473" y="1967738"/>
                    <a:pt x="6443853" y="1967738"/>
                  </a:cubicBezTo>
                  <a:cubicBezTo>
                    <a:pt x="6436233" y="1967738"/>
                    <a:pt x="6420993" y="1960118"/>
                    <a:pt x="6413373" y="1944878"/>
                  </a:cubicBezTo>
                  <a:close/>
                  <a:moveTo>
                    <a:pt x="381254" y="1944878"/>
                  </a:moveTo>
                  <a:cubicBezTo>
                    <a:pt x="358394" y="1937258"/>
                    <a:pt x="350774" y="1914398"/>
                    <a:pt x="358394" y="1891411"/>
                  </a:cubicBezTo>
                  <a:cubicBezTo>
                    <a:pt x="373634" y="1876171"/>
                    <a:pt x="396494" y="1868551"/>
                    <a:pt x="411734" y="1876171"/>
                  </a:cubicBezTo>
                  <a:cubicBezTo>
                    <a:pt x="426974" y="1883791"/>
                    <a:pt x="434594" y="1906651"/>
                    <a:pt x="426974" y="1929638"/>
                  </a:cubicBezTo>
                  <a:cubicBezTo>
                    <a:pt x="419354" y="1937258"/>
                    <a:pt x="411734" y="1944878"/>
                    <a:pt x="396494" y="1944878"/>
                  </a:cubicBezTo>
                  <a:cubicBezTo>
                    <a:pt x="388874" y="1944878"/>
                    <a:pt x="381254" y="1944878"/>
                    <a:pt x="381254" y="1944878"/>
                  </a:cubicBezTo>
                  <a:close/>
                  <a:moveTo>
                    <a:pt x="6314186" y="1754124"/>
                  </a:moveTo>
                  <a:cubicBezTo>
                    <a:pt x="6306566" y="1738884"/>
                    <a:pt x="6306566" y="1716024"/>
                    <a:pt x="6329426" y="1708404"/>
                  </a:cubicBezTo>
                  <a:cubicBezTo>
                    <a:pt x="6344666" y="1693164"/>
                    <a:pt x="6367526" y="1700784"/>
                    <a:pt x="6382766" y="1716024"/>
                  </a:cubicBezTo>
                  <a:cubicBezTo>
                    <a:pt x="6390386" y="1738884"/>
                    <a:pt x="6382766" y="1761744"/>
                    <a:pt x="6367526" y="1769491"/>
                  </a:cubicBezTo>
                  <a:cubicBezTo>
                    <a:pt x="6359906" y="1777111"/>
                    <a:pt x="6352286" y="1777111"/>
                    <a:pt x="6344666" y="1777111"/>
                  </a:cubicBezTo>
                  <a:cubicBezTo>
                    <a:pt x="6329426" y="1777111"/>
                    <a:pt x="6321806" y="1769491"/>
                    <a:pt x="6314186" y="1754251"/>
                  </a:cubicBezTo>
                  <a:close/>
                  <a:moveTo>
                    <a:pt x="480441" y="1754251"/>
                  </a:moveTo>
                  <a:cubicBezTo>
                    <a:pt x="457581" y="1746631"/>
                    <a:pt x="449961" y="1723771"/>
                    <a:pt x="465201" y="1700784"/>
                  </a:cubicBezTo>
                  <a:cubicBezTo>
                    <a:pt x="472821" y="1685544"/>
                    <a:pt x="495681" y="1677924"/>
                    <a:pt x="518541" y="1685544"/>
                  </a:cubicBezTo>
                  <a:cubicBezTo>
                    <a:pt x="533781" y="1700784"/>
                    <a:pt x="541401" y="1723644"/>
                    <a:pt x="526161" y="1739011"/>
                  </a:cubicBezTo>
                  <a:cubicBezTo>
                    <a:pt x="518541" y="1754251"/>
                    <a:pt x="510921" y="1761871"/>
                    <a:pt x="495681" y="1761871"/>
                  </a:cubicBezTo>
                  <a:cubicBezTo>
                    <a:pt x="488061" y="1761871"/>
                    <a:pt x="480441" y="1754251"/>
                    <a:pt x="480441" y="1754251"/>
                  </a:cubicBezTo>
                  <a:close/>
                  <a:moveTo>
                    <a:pt x="6199886" y="1578737"/>
                  </a:moveTo>
                  <a:cubicBezTo>
                    <a:pt x="6199886" y="1571117"/>
                    <a:pt x="6199886" y="1571117"/>
                    <a:pt x="6199886" y="1571117"/>
                  </a:cubicBezTo>
                  <a:cubicBezTo>
                    <a:pt x="6184646" y="1555877"/>
                    <a:pt x="6192266" y="1533017"/>
                    <a:pt x="6207506" y="1517650"/>
                  </a:cubicBezTo>
                  <a:cubicBezTo>
                    <a:pt x="6230366" y="1510030"/>
                    <a:pt x="6253226" y="1510030"/>
                    <a:pt x="6260846" y="1532890"/>
                  </a:cubicBezTo>
                  <a:cubicBezTo>
                    <a:pt x="6268466" y="1532890"/>
                    <a:pt x="6268466" y="1532890"/>
                    <a:pt x="6268466" y="1532890"/>
                  </a:cubicBezTo>
                  <a:cubicBezTo>
                    <a:pt x="6276086" y="1555750"/>
                    <a:pt x="6276086" y="1578610"/>
                    <a:pt x="6253226" y="1586357"/>
                  </a:cubicBezTo>
                  <a:cubicBezTo>
                    <a:pt x="6245606" y="1593977"/>
                    <a:pt x="6237986" y="1593977"/>
                    <a:pt x="6230366" y="1593977"/>
                  </a:cubicBezTo>
                  <a:cubicBezTo>
                    <a:pt x="6222746" y="1593977"/>
                    <a:pt x="6207506" y="1586357"/>
                    <a:pt x="6199886" y="1578737"/>
                  </a:cubicBezTo>
                  <a:close/>
                  <a:moveTo>
                    <a:pt x="587248" y="1571117"/>
                  </a:moveTo>
                  <a:cubicBezTo>
                    <a:pt x="572008" y="1555877"/>
                    <a:pt x="564388" y="1533017"/>
                    <a:pt x="579628" y="1517650"/>
                  </a:cubicBezTo>
                  <a:cubicBezTo>
                    <a:pt x="587248" y="1502410"/>
                    <a:pt x="610108" y="1494790"/>
                    <a:pt x="632968" y="1510030"/>
                  </a:cubicBezTo>
                  <a:cubicBezTo>
                    <a:pt x="648208" y="1517650"/>
                    <a:pt x="655828" y="1540510"/>
                    <a:pt x="640588" y="1563497"/>
                  </a:cubicBezTo>
                  <a:cubicBezTo>
                    <a:pt x="632968" y="1571117"/>
                    <a:pt x="625348" y="1578737"/>
                    <a:pt x="610108" y="1578737"/>
                  </a:cubicBezTo>
                  <a:cubicBezTo>
                    <a:pt x="602488" y="1578737"/>
                    <a:pt x="594868" y="1578737"/>
                    <a:pt x="587248" y="1571117"/>
                  </a:cubicBezTo>
                  <a:close/>
                  <a:moveTo>
                    <a:pt x="6077839" y="1403223"/>
                  </a:moveTo>
                  <a:cubicBezTo>
                    <a:pt x="6062599" y="1380363"/>
                    <a:pt x="6070219" y="1357503"/>
                    <a:pt x="6085459" y="1349756"/>
                  </a:cubicBezTo>
                  <a:cubicBezTo>
                    <a:pt x="6100699" y="1334516"/>
                    <a:pt x="6123559" y="1334516"/>
                    <a:pt x="6138799" y="1357376"/>
                  </a:cubicBezTo>
                  <a:cubicBezTo>
                    <a:pt x="6146419" y="1372616"/>
                    <a:pt x="6146419" y="1395476"/>
                    <a:pt x="6131179" y="1410843"/>
                  </a:cubicBezTo>
                  <a:cubicBezTo>
                    <a:pt x="6123559" y="1410843"/>
                    <a:pt x="6115939" y="1418463"/>
                    <a:pt x="6108319" y="1418463"/>
                  </a:cubicBezTo>
                  <a:cubicBezTo>
                    <a:pt x="6093079" y="1418463"/>
                    <a:pt x="6085459" y="1410843"/>
                    <a:pt x="6077839" y="1403223"/>
                  </a:cubicBezTo>
                  <a:close/>
                  <a:moveTo>
                    <a:pt x="709168" y="1395603"/>
                  </a:moveTo>
                  <a:cubicBezTo>
                    <a:pt x="693928" y="1380363"/>
                    <a:pt x="693928" y="1357503"/>
                    <a:pt x="701548" y="1342136"/>
                  </a:cubicBezTo>
                  <a:cubicBezTo>
                    <a:pt x="716788" y="1326896"/>
                    <a:pt x="739648" y="1319276"/>
                    <a:pt x="754888" y="1334516"/>
                  </a:cubicBezTo>
                  <a:cubicBezTo>
                    <a:pt x="777748" y="1349756"/>
                    <a:pt x="777748" y="1372616"/>
                    <a:pt x="762508" y="1387983"/>
                  </a:cubicBezTo>
                  <a:cubicBezTo>
                    <a:pt x="754888" y="1395603"/>
                    <a:pt x="747268" y="1403223"/>
                    <a:pt x="732028" y="1403223"/>
                  </a:cubicBezTo>
                  <a:cubicBezTo>
                    <a:pt x="724408" y="1403223"/>
                    <a:pt x="716788" y="1403223"/>
                    <a:pt x="709168" y="1395603"/>
                  </a:cubicBezTo>
                  <a:close/>
                  <a:moveTo>
                    <a:pt x="5940552" y="1235456"/>
                  </a:moveTo>
                  <a:cubicBezTo>
                    <a:pt x="5932932" y="1220216"/>
                    <a:pt x="5932932" y="1197356"/>
                    <a:pt x="5948172" y="1181989"/>
                  </a:cubicBezTo>
                  <a:cubicBezTo>
                    <a:pt x="5963412" y="1166749"/>
                    <a:pt x="5986272" y="1166749"/>
                    <a:pt x="6001512" y="1181989"/>
                  </a:cubicBezTo>
                  <a:cubicBezTo>
                    <a:pt x="6016752" y="1204849"/>
                    <a:pt x="6009132" y="1227709"/>
                    <a:pt x="5993892" y="1243076"/>
                  </a:cubicBezTo>
                  <a:cubicBezTo>
                    <a:pt x="5986272" y="1243076"/>
                    <a:pt x="5978652" y="1250696"/>
                    <a:pt x="5971032" y="1250696"/>
                  </a:cubicBezTo>
                  <a:cubicBezTo>
                    <a:pt x="5963412" y="1250696"/>
                    <a:pt x="5948172" y="1243076"/>
                    <a:pt x="5940552" y="1235456"/>
                  </a:cubicBezTo>
                  <a:close/>
                  <a:moveTo>
                    <a:pt x="846455" y="1227836"/>
                  </a:moveTo>
                  <a:cubicBezTo>
                    <a:pt x="831215" y="1212596"/>
                    <a:pt x="831215" y="1189736"/>
                    <a:pt x="838835" y="1174369"/>
                  </a:cubicBezTo>
                  <a:cubicBezTo>
                    <a:pt x="854075" y="1159129"/>
                    <a:pt x="876935" y="1159129"/>
                    <a:pt x="892175" y="1174369"/>
                  </a:cubicBezTo>
                  <a:cubicBezTo>
                    <a:pt x="907415" y="1181989"/>
                    <a:pt x="915035" y="1204849"/>
                    <a:pt x="899795" y="1227836"/>
                  </a:cubicBezTo>
                  <a:cubicBezTo>
                    <a:pt x="892175" y="1235456"/>
                    <a:pt x="884555" y="1235456"/>
                    <a:pt x="869315" y="1235456"/>
                  </a:cubicBezTo>
                  <a:cubicBezTo>
                    <a:pt x="861695" y="1235456"/>
                    <a:pt x="854075" y="1235456"/>
                    <a:pt x="846455" y="1227836"/>
                  </a:cubicBezTo>
                  <a:close/>
                  <a:moveTo>
                    <a:pt x="5803265" y="1082802"/>
                  </a:moveTo>
                  <a:cubicBezTo>
                    <a:pt x="5788025" y="1067562"/>
                    <a:pt x="5788025" y="1037082"/>
                    <a:pt x="5803265" y="1029335"/>
                  </a:cubicBezTo>
                  <a:cubicBezTo>
                    <a:pt x="5818505" y="1014095"/>
                    <a:pt x="5841365" y="1014095"/>
                    <a:pt x="5856605" y="1029335"/>
                  </a:cubicBezTo>
                  <a:cubicBezTo>
                    <a:pt x="5871845" y="1044575"/>
                    <a:pt x="5871845" y="1067435"/>
                    <a:pt x="5856605" y="1082802"/>
                  </a:cubicBezTo>
                  <a:cubicBezTo>
                    <a:pt x="5848985" y="1090422"/>
                    <a:pt x="5833745" y="1090422"/>
                    <a:pt x="5826125" y="1090422"/>
                  </a:cubicBezTo>
                  <a:cubicBezTo>
                    <a:pt x="5818505" y="1090422"/>
                    <a:pt x="5810885" y="1090422"/>
                    <a:pt x="5803265" y="1082802"/>
                  </a:cubicBezTo>
                  <a:close/>
                  <a:moveTo>
                    <a:pt x="991362" y="1067562"/>
                  </a:moveTo>
                  <a:cubicBezTo>
                    <a:pt x="976122" y="1052322"/>
                    <a:pt x="976122" y="1029462"/>
                    <a:pt x="991362" y="1014095"/>
                  </a:cubicBezTo>
                  <a:cubicBezTo>
                    <a:pt x="1006602" y="998855"/>
                    <a:pt x="1029462" y="998855"/>
                    <a:pt x="1044702" y="1014095"/>
                  </a:cubicBezTo>
                  <a:cubicBezTo>
                    <a:pt x="1059942" y="1029335"/>
                    <a:pt x="1059942" y="1052195"/>
                    <a:pt x="1044702" y="1067562"/>
                  </a:cubicBezTo>
                  <a:cubicBezTo>
                    <a:pt x="1037082" y="1075182"/>
                    <a:pt x="1029462" y="1082802"/>
                    <a:pt x="1014222" y="1082802"/>
                  </a:cubicBezTo>
                  <a:cubicBezTo>
                    <a:pt x="1006602" y="1082802"/>
                    <a:pt x="998982" y="1075182"/>
                    <a:pt x="991362" y="1067562"/>
                  </a:cubicBezTo>
                  <a:close/>
                  <a:moveTo>
                    <a:pt x="5643118" y="930275"/>
                  </a:moveTo>
                  <a:cubicBezTo>
                    <a:pt x="5627878" y="922655"/>
                    <a:pt x="5627878" y="892175"/>
                    <a:pt x="5643118" y="876808"/>
                  </a:cubicBezTo>
                  <a:cubicBezTo>
                    <a:pt x="5658358" y="861568"/>
                    <a:pt x="5681218" y="861568"/>
                    <a:pt x="5696458" y="876808"/>
                  </a:cubicBezTo>
                  <a:cubicBezTo>
                    <a:pt x="5711698" y="892048"/>
                    <a:pt x="5711698" y="914908"/>
                    <a:pt x="5704078" y="930275"/>
                  </a:cubicBezTo>
                  <a:cubicBezTo>
                    <a:pt x="5696458" y="937895"/>
                    <a:pt x="5681218" y="945515"/>
                    <a:pt x="5673598" y="945515"/>
                  </a:cubicBezTo>
                  <a:cubicBezTo>
                    <a:pt x="5665978" y="945515"/>
                    <a:pt x="5650738" y="937895"/>
                    <a:pt x="5643118" y="930275"/>
                  </a:cubicBezTo>
                  <a:close/>
                  <a:moveTo>
                    <a:pt x="1143889" y="922655"/>
                  </a:moveTo>
                  <a:cubicBezTo>
                    <a:pt x="1128649" y="907415"/>
                    <a:pt x="1128649" y="876935"/>
                    <a:pt x="1143889" y="869188"/>
                  </a:cubicBezTo>
                  <a:cubicBezTo>
                    <a:pt x="1159129" y="853948"/>
                    <a:pt x="1189609" y="853948"/>
                    <a:pt x="1197229" y="869188"/>
                  </a:cubicBezTo>
                  <a:cubicBezTo>
                    <a:pt x="1212469" y="884428"/>
                    <a:pt x="1212469" y="907288"/>
                    <a:pt x="1197229" y="922655"/>
                  </a:cubicBezTo>
                  <a:cubicBezTo>
                    <a:pt x="1189609" y="930275"/>
                    <a:pt x="1181989" y="930275"/>
                    <a:pt x="1174369" y="930275"/>
                  </a:cubicBezTo>
                  <a:cubicBezTo>
                    <a:pt x="1159129" y="930275"/>
                    <a:pt x="1151509" y="930275"/>
                    <a:pt x="1143889" y="922655"/>
                  </a:cubicBezTo>
                  <a:close/>
                  <a:moveTo>
                    <a:pt x="5482971" y="792861"/>
                  </a:moveTo>
                  <a:cubicBezTo>
                    <a:pt x="5467731" y="785241"/>
                    <a:pt x="5467731" y="762381"/>
                    <a:pt x="5475351" y="739394"/>
                  </a:cubicBezTo>
                  <a:cubicBezTo>
                    <a:pt x="5490591" y="724154"/>
                    <a:pt x="5513451" y="724154"/>
                    <a:pt x="5528691" y="739394"/>
                  </a:cubicBezTo>
                  <a:cubicBezTo>
                    <a:pt x="5551551" y="747014"/>
                    <a:pt x="5551551" y="769874"/>
                    <a:pt x="5536311" y="792861"/>
                  </a:cubicBezTo>
                  <a:cubicBezTo>
                    <a:pt x="5528691" y="800481"/>
                    <a:pt x="5521071" y="808101"/>
                    <a:pt x="5505831" y="808101"/>
                  </a:cubicBezTo>
                  <a:cubicBezTo>
                    <a:pt x="5498211" y="808101"/>
                    <a:pt x="5490591" y="800481"/>
                    <a:pt x="5482971" y="792861"/>
                  </a:cubicBezTo>
                  <a:close/>
                  <a:moveTo>
                    <a:pt x="1304036" y="777621"/>
                  </a:moveTo>
                  <a:cubicBezTo>
                    <a:pt x="1296416" y="762381"/>
                    <a:pt x="1296416" y="739521"/>
                    <a:pt x="1311656" y="724154"/>
                  </a:cubicBezTo>
                  <a:cubicBezTo>
                    <a:pt x="1326896" y="716534"/>
                    <a:pt x="1349756" y="716534"/>
                    <a:pt x="1364996" y="731774"/>
                  </a:cubicBezTo>
                  <a:cubicBezTo>
                    <a:pt x="1380236" y="747014"/>
                    <a:pt x="1372616" y="777494"/>
                    <a:pt x="1357376" y="785241"/>
                  </a:cubicBezTo>
                  <a:cubicBezTo>
                    <a:pt x="1349756" y="792861"/>
                    <a:pt x="1342136" y="792861"/>
                    <a:pt x="1334516" y="792861"/>
                  </a:cubicBezTo>
                  <a:cubicBezTo>
                    <a:pt x="1326896" y="792861"/>
                    <a:pt x="1311656" y="792861"/>
                    <a:pt x="1304036" y="777621"/>
                  </a:cubicBezTo>
                  <a:close/>
                  <a:moveTo>
                    <a:pt x="5315204" y="670814"/>
                  </a:moveTo>
                  <a:cubicBezTo>
                    <a:pt x="5299964" y="655574"/>
                    <a:pt x="5292344" y="632714"/>
                    <a:pt x="5307584" y="617347"/>
                  </a:cubicBezTo>
                  <a:cubicBezTo>
                    <a:pt x="5315204" y="602107"/>
                    <a:pt x="5338064" y="594487"/>
                    <a:pt x="5360924" y="609727"/>
                  </a:cubicBezTo>
                  <a:cubicBezTo>
                    <a:pt x="5376164" y="617347"/>
                    <a:pt x="5376164" y="640207"/>
                    <a:pt x="5368544" y="663194"/>
                  </a:cubicBezTo>
                  <a:cubicBezTo>
                    <a:pt x="5360924" y="670814"/>
                    <a:pt x="5345684" y="678434"/>
                    <a:pt x="5338064" y="678434"/>
                  </a:cubicBezTo>
                  <a:cubicBezTo>
                    <a:pt x="5330444" y="678434"/>
                    <a:pt x="5322824" y="678434"/>
                    <a:pt x="5315204" y="670814"/>
                  </a:cubicBezTo>
                  <a:close/>
                  <a:moveTo>
                    <a:pt x="1479423" y="655574"/>
                  </a:moveTo>
                  <a:cubicBezTo>
                    <a:pt x="1464183" y="632714"/>
                    <a:pt x="1471803" y="609854"/>
                    <a:pt x="1487043" y="602107"/>
                  </a:cubicBezTo>
                  <a:cubicBezTo>
                    <a:pt x="1502283" y="586867"/>
                    <a:pt x="1525143" y="594487"/>
                    <a:pt x="1540383" y="609727"/>
                  </a:cubicBezTo>
                  <a:cubicBezTo>
                    <a:pt x="1548003" y="624967"/>
                    <a:pt x="1548003" y="647827"/>
                    <a:pt x="1532763" y="663194"/>
                  </a:cubicBezTo>
                  <a:cubicBezTo>
                    <a:pt x="1525143" y="663194"/>
                    <a:pt x="1517523" y="670814"/>
                    <a:pt x="1509903" y="670814"/>
                  </a:cubicBezTo>
                  <a:cubicBezTo>
                    <a:pt x="1494663" y="670814"/>
                    <a:pt x="1487043" y="663194"/>
                    <a:pt x="1479423" y="655574"/>
                  </a:cubicBezTo>
                  <a:close/>
                  <a:moveTo>
                    <a:pt x="5139817" y="556387"/>
                  </a:moveTo>
                  <a:cubicBezTo>
                    <a:pt x="5116957" y="541147"/>
                    <a:pt x="5109337" y="518287"/>
                    <a:pt x="5124577" y="502920"/>
                  </a:cubicBezTo>
                  <a:cubicBezTo>
                    <a:pt x="5132197" y="487680"/>
                    <a:pt x="5155057" y="480060"/>
                    <a:pt x="5177917" y="487680"/>
                  </a:cubicBezTo>
                  <a:cubicBezTo>
                    <a:pt x="5193157" y="502920"/>
                    <a:pt x="5200777" y="525780"/>
                    <a:pt x="5185537" y="541147"/>
                  </a:cubicBezTo>
                  <a:cubicBezTo>
                    <a:pt x="5185537" y="556387"/>
                    <a:pt x="5170297" y="564007"/>
                    <a:pt x="5155057" y="564007"/>
                  </a:cubicBezTo>
                  <a:cubicBezTo>
                    <a:pt x="5147437" y="564007"/>
                    <a:pt x="5139817" y="556387"/>
                    <a:pt x="5139817" y="556387"/>
                  </a:cubicBezTo>
                  <a:close/>
                  <a:moveTo>
                    <a:pt x="1654810" y="533527"/>
                  </a:moveTo>
                  <a:cubicBezTo>
                    <a:pt x="1647190" y="518287"/>
                    <a:pt x="1654810" y="495427"/>
                    <a:pt x="1670050" y="480060"/>
                  </a:cubicBezTo>
                  <a:cubicBezTo>
                    <a:pt x="1685290" y="472440"/>
                    <a:pt x="1708150" y="480060"/>
                    <a:pt x="1723390" y="495300"/>
                  </a:cubicBezTo>
                  <a:cubicBezTo>
                    <a:pt x="1731010" y="510540"/>
                    <a:pt x="1723390" y="533400"/>
                    <a:pt x="1708150" y="548767"/>
                  </a:cubicBezTo>
                  <a:cubicBezTo>
                    <a:pt x="1700530" y="548767"/>
                    <a:pt x="1692910" y="556387"/>
                    <a:pt x="1685290" y="556387"/>
                  </a:cubicBezTo>
                  <a:cubicBezTo>
                    <a:pt x="1677670" y="556387"/>
                    <a:pt x="1662430" y="548767"/>
                    <a:pt x="1654810" y="533527"/>
                  </a:cubicBezTo>
                  <a:close/>
                  <a:moveTo>
                    <a:pt x="4949190" y="449580"/>
                  </a:moveTo>
                  <a:cubicBezTo>
                    <a:pt x="4933950" y="441960"/>
                    <a:pt x="4926330" y="419100"/>
                    <a:pt x="4933950" y="403860"/>
                  </a:cubicBezTo>
                  <a:cubicBezTo>
                    <a:pt x="4949190" y="381000"/>
                    <a:pt x="4972050" y="373380"/>
                    <a:pt x="4987290" y="381000"/>
                  </a:cubicBezTo>
                  <a:cubicBezTo>
                    <a:pt x="5002530" y="396240"/>
                    <a:pt x="5010150" y="419100"/>
                    <a:pt x="5002530" y="434467"/>
                  </a:cubicBezTo>
                  <a:cubicBezTo>
                    <a:pt x="4994910" y="449707"/>
                    <a:pt x="4979670" y="457327"/>
                    <a:pt x="4972050" y="457327"/>
                  </a:cubicBezTo>
                  <a:cubicBezTo>
                    <a:pt x="4964430" y="457327"/>
                    <a:pt x="4956810" y="457327"/>
                    <a:pt x="4949190" y="449707"/>
                  </a:cubicBezTo>
                  <a:close/>
                  <a:moveTo>
                    <a:pt x="1845437" y="426847"/>
                  </a:moveTo>
                  <a:cubicBezTo>
                    <a:pt x="1830197" y="411607"/>
                    <a:pt x="1837817" y="388747"/>
                    <a:pt x="1860677" y="381127"/>
                  </a:cubicBezTo>
                  <a:cubicBezTo>
                    <a:pt x="1875917" y="365887"/>
                    <a:pt x="1898777" y="373507"/>
                    <a:pt x="1906397" y="396367"/>
                  </a:cubicBezTo>
                  <a:cubicBezTo>
                    <a:pt x="1921637" y="411607"/>
                    <a:pt x="1914017" y="434467"/>
                    <a:pt x="1891157" y="442087"/>
                  </a:cubicBezTo>
                  <a:cubicBezTo>
                    <a:pt x="1891157" y="449707"/>
                    <a:pt x="1883537" y="449707"/>
                    <a:pt x="1875917" y="449707"/>
                  </a:cubicBezTo>
                  <a:cubicBezTo>
                    <a:pt x="1860677" y="449707"/>
                    <a:pt x="1845437" y="442087"/>
                    <a:pt x="1845437" y="426847"/>
                  </a:cubicBezTo>
                  <a:close/>
                  <a:moveTo>
                    <a:pt x="4758563" y="358140"/>
                  </a:moveTo>
                  <a:cubicBezTo>
                    <a:pt x="4743323" y="350520"/>
                    <a:pt x="4735703" y="327660"/>
                    <a:pt x="4743323" y="312420"/>
                  </a:cubicBezTo>
                  <a:cubicBezTo>
                    <a:pt x="4750943" y="289560"/>
                    <a:pt x="4773803" y="281940"/>
                    <a:pt x="4789043" y="289560"/>
                  </a:cubicBezTo>
                  <a:cubicBezTo>
                    <a:pt x="4811903" y="297180"/>
                    <a:pt x="4819523" y="320040"/>
                    <a:pt x="4811903" y="343027"/>
                  </a:cubicBezTo>
                  <a:cubicBezTo>
                    <a:pt x="4804283" y="358267"/>
                    <a:pt x="4789043" y="365887"/>
                    <a:pt x="4773803" y="365887"/>
                  </a:cubicBezTo>
                  <a:cubicBezTo>
                    <a:pt x="4773803" y="365887"/>
                    <a:pt x="4766183" y="365887"/>
                    <a:pt x="4758563" y="358267"/>
                  </a:cubicBezTo>
                  <a:close/>
                  <a:moveTo>
                    <a:pt x="2036064" y="335407"/>
                  </a:moveTo>
                  <a:cubicBezTo>
                    <a:pt x="2028444" y="312547"/>
                    <a:pt x="2036064" y="289687"/>
                    <a:pt x="2051304" y="281940"/>
                  </a:cubicBezTo>
                  <a:cubicBezTo>
                    <a:pt x="2074164" y="274320"/>
                    <a:pt x="2097024" y="281940"/>
                    <a:pt x="2104644" y="304800"/>
                  </a:cubicBezTo>
                  <a:cubicBezTo>
                    <a:pt x="2112264" y="320040"/>
                    <a:pt x="2104644" y="342900"/>
                    <a:pt x="2081784" y="358267"/>
                  </a:cubicBezTo>
                  <a:cubicBezTo>
                    <a:pt x="2081784" y="358267"/>
                    <a:pt x="2074164" y="358267"/>
                    <a:pt x="2066544" y="358267"/>
                  </a:cubicBezTo>
                  <a:cubicBezTo>
                    <a:pt x="2051304" y="358267"/>
                    <a:pt x="2043684" y="350647"/>
                    <a:pt x="2036064" y="335407"/>
                  </a:cubicBezTo>
                  <a:close/>
                  <a:moveTo>
                    <a:pt x="4567809" y="281940"/>
                  </a:moveTo>
                  <a:cubicBezTo>
                    <a:pt x="4544949" y="274320"/>
                    <a:pt x="4537329" y="251460"/>
                    <a:pt x="4544949" y="228473"/>
                  </a:cubicBezTo>
                  <a:cubicBezTo>
                    <a:pt x="4552569" y="213233"/>
                    <a:pt x="4567809" y="205613"/>
                    <a:pt x="4590669" y="213233"/>
                  </a:cubicBezTo>
                  <a:cubicBezTo>
                    <a:pt x="4613529" y="213233"/>
                    <a:pt x="4621149" y="236093"/>
                    <a:pt x="4613529" y="258953"/>
                  </a:cubicBezTo>
                  <a:cubicBezTo>
                    <a:pt x="4605909" y="274193"/>
                    <a:pt x="4590669" y="281813"/>
                    <a:pt x="4575429" y="281813"/>
                  </a:cubicBezTo>
                  <a:cubicBezTo>
                    <a:pt x="4575429" y="281813"/>
                    <a:pt x="4567809" y="281813"/>
                    <a:pt x="4567809" y="281813"/>
                  </a:cubicBezTo>
                  <a:close/>
                  <a:moveTo>
                    <a:pt x="2234311" y="251333"/>
                  </a:moveTo>
                  <a:cubicBezTo>
                    <a:pt x="2226691" y="236093"/>
                    <a:pt x="2234311" y="213233"/>
                    <a:pt x="2257171" y="205613"/>
                  </a:cubicBezTo>
                  <a:cubicBezTo>
                    <a:pt x="2272411" y="197993"/>
                    <a:pt x="2295271" y="205613"/>
                    <a:pt x="2302891" y="228473"/>
                  </a:cubicBezTo>
                  <a:cubicBezTo>
                    <a:pt x="2310511" y="243713"/>
                    <a:pt x="2302891" y="266573"/>
                    <a:pt x="2280031" y="274193"/>
                  </a:cubicBezTo>
                  <a:cubicBezTo>
                    <a:pt x="2280031" y="274193"/>
                    <a:pt x="2272411" y="281813"/>
                    <a:pt x="2272411" y="281813"/>
                  </a:cubicBezTo>
                  <a:cubicBezTo>
                    <a:pt x="2249551" y="281813"/>
                    <a:pt x="2241931" y="266573"/>
                    <a:pt x="2234311" y="251333"/>
                  </a:cubicBezTo>
                  <a:close/>
                  <a:moveTo>
                    <a:pt x="4361942" y="213233"/>
                  </a:moveTo>
                  <a:cubicBezTo>
                    <a:pt x="4346702" y="205613"/>
                    <a:pt x="4331462" y="190373"/>
                    <a:pt x="4339082" y="167513"/>
                  </a:cubicBezTo>
                  <a:cubicBezTo>
                    <a:pt x="4346702" y="144653"/>
                    <a:pt x="4361942" y="137033"/>
                    <a:pt x="4384802" y="144653"/>
                  </a:cubicBezTo>
                  <a:cubicBezTo>
                    <a:pt x="4407662" y="144653"/>
                    <a:pt x="4415282" y="167513"/>
                    <a:pt x="4407662" y="190373"/>
                  </a:cubicBezTo>
                  <a:cubicBezTo>
                    <a:pt x="4407662" y="205613"/>
                    <a:pt x="4392422" y="213233"/>
                    <a:pt x="4377182" y="213233"/>
                  </a:cubicBezTo>
                  <a:cubicBezTo>
                    <a:pt x="4369562" y="213233"/>
                    <a:pt x="4369562" y="213233"/>
                    <a:pt x="4361942" y="213233"/>
                  </a:cubicBezTo>
                  <a:close/>
                  <a:moveTo>
                    <a:pt x="2432558" y="182753"/>
                  </a:moveTo>
                  <a:cubicBezTo>
                    <a:pt x="2432558" y="167513"/>
                    <a:pt x="2440178" y="144653"/>
                    <a:pt x="2463038" y="137033"/>
                  </a:cubicBezTo>
                  <a:cubicBezTo>
                    <a:pt x="2478278" y="129413"/>
                    <a:pt x="2501138" y="144653"/>
                    <a:pt x="2508758" y="159893"/>
                  </a:cubicBezTo>
                  <a:cubicBezTo>
                    <a:pt x="2516378" y="182753"/>
                    <a:pt x="2501138" y="205613"/>
                    <a:pt x="2485898" y="213360"/>
                  </a:cubicBezTo>
                  <a:cubicBezTo>
                    <a:pt x="2478278" y="213360"/>
                    <a:pt x="2478278" y="213360"/>
                    <a:pt x="2470658" y="213360"/>
                  </a:cubicBezTo>
                  <a:cubicBezTo>
                    <a:pt x="2455418" y="213360"/>
                    <a:pt x="2440178" y="198120"/>
                    <a:pt x="2432558" y="182880"/>
                  </a:cubicBezTo>
                  <a:close/>
                  <a:moveTo>
                    <a:pt x="4155948" y="160020"/>
                  </a:moveTo>
                  <a:cubicBezTo>
                    <a:pt x="4140708" y="160020"/>
                    <a:pt x="4125468" y="137160"/>
                    <a:pt x="4133088" y="114300"/>
                  </a:cubicBezTo>
                  <a:cubicBezTo>
                    <a:pt x="4133088" y="91440"/>
                    <a:pt x="4155948" y="83820"/>
                    <a:pt x="4178808" y="83820"/>
                  </a:cubicBezTo>
                  <a:cubicBezTo>
                    <a:pt x="4194048" y="91440"/>
                    <a:pt x="4209288" y="114300"/>
                    <a:pt x="4201668" y="129540"/>
                  </a:cubicBezTo>
                  <a:cubicBezTo>
                    <a:pt x="4201668" y="152400"/>
                    <a:pt x="4186428" y="160020"/>
                    <a:pt x="4163568" y="160020"/>
                  </a:cubicBezTo>
                  <a:cubicBezTo>
                    <a:pt x="4163568" y="160020"/>
                    <a:pt x="4163568" y="160020"/>
                    <a:pt x="4155948" y="160020"/>
                  </a:cubicBezTo>
                  <a:close/>
                  <a:moveTo>
                    <a:pt x="2646045" y="129540"/>
                  </a:moveTo>
                  <a:cubicBezTo>
                    <a:pt x="2638425" y="106680"/>
                    <a:pt x="2653665" y="91440"/>
                    <a:pt x="2668905" y="83820"/>
                  </a:cubicBezTo>
                  <a:cubicBezTo>
                    <a:pt x="2691765" y="76200"/>
                    <a:pt x="2714625" y="91440"/>
                    <a:pt x="2714625" y="114300"/>
                  </a:cubicBezTo>
                  <a:cubicBezTo>
                    <a:pt x="2722245" y="129540"/>
                    <a:pt x="2707005" y="152400"/>
                    <a:pt x="2684145" y="160020"/>
                  </a:cubicBezTo>
                  <a:cubicBezTo>
                    <a:pt x="2684145" y="160020"/>
                    <a:pt x="2684145" y="160020"/>
                    <a:pt x="2676525" y="160020"/>
                  </a:cubicBezTo>
                  <a:cubicBezTo>
                    <a:pt x="2661285" y="160020"/>
                    <a:pt x="2646045" y="144780"/>
                    <a:pt x="2646045" y="129540"/>
                  </a:cubicBezTo>
                  <a:close/>
                  <a:moveTo>
                    <a:pt x="3950081" y="121920"/>
                  </a:moveTo>
                  <a:cubicBezTo>
                    <a:pt x="3927221" y="114300"/>
                    <a:pt x="3919601" y="99060"/>
                    <a:pt x="3919601" y="76200"/>
                  </a:cubicBezTo>
                  <a:cubicBezTo>
                    <a:pt x="3919601" y="53340"/>
                    <a:pt x="3942461" y="45720"/>
                    <a:pt x="3965321" y="45720"/>
                  </a:cubicBezTo>
                  <a:cubicBezTo>
                    <a:pt x="3980561" y="45720"/>
                    <a:pt x="3995801" y="68580"/>
                    <a:pt x="3995801" y="91440"/>
                  </a:cubicBezTo>
                  <a:cubicBezTo>
                    <a:pt x="3988181" y="106680"/>
                    <a:pt x="3972941" y="121920"/>
                    <a:pt x="3957701" y="121920"/>
                  </a:cubicBezTo>
                  <a:cubicBezTo>
                    <a:pt x="3957701" y="121920"/>
                    <a:pt x="3950081" y="121920"/>
                    <a:pt x="3950081" y="121920"/>
                  </a:cubicBezTo>
                  <a:close/>
                  <a:moveTo>
                    <a:pt x="2851912" y="83820"/>
                  </a:moveTo>
                  <a:cubicBezTo>
                    <a:pt x="2851912" y="68580"/>
                    <a:pt x="2867152" y="45720"/>
                    <a:pt x="2882392" y="45720"/>
                  </a:cubicBezTo>
                  <a:cubicBezTo>
                    <a:pt x="2905252" y="38100"/>
                    <a:pt x="2928112" y="53340"/>
                    <a:pt x="2928112" y="76200"/>
                  </a:cubicBezTo>
                  <a:cubicBezTo>
                    <a:pt x="2928112" y="99060"/>
                    <a:pt x="2920492" y="114300"/>
                    <a:pt x="2897632" y="121920"/>
                  </a:cubicBezTo>
                  <a:cubicBezTo>
                    <a:pt x="2897632" y="121920"/>
                    <a:pt x="2890012" y="121920"/>
                    <a:pt x="2890012" y="121920"/>
                  </a:cubicBezTo>
                  <a:cubicBezTo>
                    <a:pt x="2874772" y="121920"/>
                    <a:pt x="2851912" y="106680"/>
                    <a:pt x="2851912" y="83820"/>
                  </a:cubicBezTo>
                  <a:close/>
                  <a:moveTo>
                    <a:pt x="3744087" y="91440"/>
                  </a:moveTo>
                  <a:cubicBezTo>
                    <a:pt x="3721227" y="91440"/>
                    <a:pt x="3705987" y="76200"/>
                    <a:pt x="3705987" y="53340"/>
                  </a:cubicBezTo>
                  <a:cubicBezTo>
                    <a:pt x="3705987" y="30480"/>
                    <a:pt x="3728847" y="15240"/>
                    <a:pt x="3751707" y="15240"/>
                  </a:cubicBezTo>
                  <a:cubicBezTo>
                    <a:pt x="3766947" y="22860"/>
                    <a:pt x="3782187" y="38100"/>
                    <a:pt x="3782187" y="60960"/>
                  </a:cubicBezTo>
                  <a:cubicBezTo>
                    <a:pt x="3782187" y="76200"/>
                    <a:pt x="3766947" y="91440"/>
                    <a:pt x="3744087" y="91440"/>
                  </a:cubicBezTo>
                  <a:close/>
                  <a:moveTo>
                    <a:pt x="3065399" y="60960"/>
                  </a:moveTo>
                  <a:cubicBezTo>
                    <a:pt x="3065399" y="38100"/>
                    <a:pt x="3080639" y="15240"/>
                    <a:pt x="3095879" y="15240"/>
                  </a:cubicBezTo>
                  <a:cubicBezTo>
                    <a:pt x="3118739" y="15240"/>
                    <a:pt x="3141599" y="30480"/>
                    <a:pt x="3141599" y="53340"/>
                  </a:cubicBezTo>
                  <a:cubicBezTo>
                    <a:pt x="3141599" y="68580"/>
                    <a:pt x="3126359" y="91440"/>
                    <a:pt x="3103499" y="91440"/>
                  </a:cubicBezTo>
                  <a:cubicBezTo>
                    <a:pt x="3080639" y="91440"/>
                    <a:pt x="3065399" y="76200"/>
                    <a:pt x="3065399" y="60960"/>
                  </a:cubicBezTo>
                  <a:close/>
                  <a:moveTo>
                    <a:pt x="3530600" y="83820"/>
                  </a:moveTo>
                  <a:cubicBezTo>
                    <a:pt x="3507740" y="76200"/>
                    <a:pt x="3492500" y="60960"/>
                    <a:pt x="3492500" y="38100"/>
                  </a:cubicBezTo>
                  <a:cubicBezTo>
                    <a:pt x="3492500" y="22860"/>
                    <a:pt x="3507740" y="0"/>
                    <a:pt x="3530600" y="7620"/>
                  </a:cubicBezTo>
                  <a:cubicBezTo>
                    <a:pt x="3553460" y="7620"/>
                    <a:pt x="3568700" y="22860"/>
                    <a:pt x="3568700" y="45720"/>
                  </a:cubicBezTo>
                  <a:cubicBezTo>
                    <a:pt x="3568700" y="60960"/>
                    <a:pt x="3553460" y="83820"/>
                    <a:pt x="3530600" y="83820"/>
                  </a:cubicBezTo>
                  <a:close/>
                  <a:moveTo>
                    <a:pt x="3278886" y="45720"/>
                  </a:moveTo>
                  <a:cubicBezTo>
                    <a:pt x="3278886" y="22860"/>
                    <a:pt x="3294126" y="7620"/>
                    <a:pt x="3316986" y="0"/>
                  </a:cubicBezTo>
                  <a:cubicBezTo>
                    <a:pt x="3339846" y="0"/>
                    <a:pt x="3355086" y="22860"/>
                    <a:pt x="3355086" y="38100"/>
                  </a:cubicBezTo>
                  <a:cubicBezTo>
                    <a:pt x="3355086" y="60960"/>
                    <a:pt x="3339846" y="76200"/>
                    <a:pt x="3316986" y="76200"/>
                  </a:cubicBezTo>
                  <a:cubicBezTo>
                    <a:pt x="3294126" y="76200"/>
                    <a:pt x="3278886" y="60960"/>
                    <a:pt x="3278886" y="45720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304470" y="2962518"/>
            <a:ext cx="573538" cy="583310"/>
            <a:chOff x="0" y="0"/>
            <a:chExt cx="549360" cy="558720"/>
          </a:xfrm>
        </p:grpSpPr>
        <p:sp>
          <p:nvSpPr>
            <p:cNvPr id="5" name="Freeform 5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304470" y="6426298"/>
            <a:ext cx="573538" cy="583310"/>
            <a:chOff x="0" y="0"/>
            <a:chExt cx="549360" cy="558720"/>
          </a:xfrm>
        </p:grpSpPr>
        <p:sp>
          <p:nvSpPr>
            <p:cNvPr id="8" name="Freeform 8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7463828" y="6595428"/>
            <a:ext cx="248057" cy="245050"/>
            <a:chOff x="0" y="0"/>
            <a:chExt cx="237600" cy="2347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162423" y="6426298"/>
            <a:ext cx="573538" cy="583310"/>
            <a:chOff x="0" y="0"/>
            <a:chExt cx="549360" cy="558720"/>
          </a:xfrm>
        </p:grpSpPr>
        <p:sp>
          <p:nvSpPr>
            <p:cNvPr id="13" name="Freeform 13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1327795" y="6595428"/>
            <a:ext cx="248809" cy="245050"/>
            <a:chOff x="0" y="0"/>
            <a:chExt cx="238320" cy="2347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8252" cy="234696"/>
            </a:xfrm>
            <a:custGeom>
              <a:avLst/>
              <a:gdLst/>
              <a:ahLst/>
              <a:cxnLst/>
              <a:rect l="l" t="t" r="r" b="b"/>
              <a:pathLst>
                <a:path w="238252" h="234696">
                  <a:moveTo>
                    <a:pt x="0" y="117348"/>
                  </a:moveTo>
                  <a:cubicBezTo>
                    <a:pt x="0" y="52578"/>
                    <a:pt x="53340" y="0"/>
                    <a:pt x="119126" y="0"/>
                  </a:cubicBezTo>
                  <a:cubicBezTo>
                    <a:pt x="184912" y="0"/>
                    <a:pt x="238252" y="52578"/>
                    <a:pt x="238252" y="117348"/>
                  </a:cubicBezTo>
                  <a:cubicBezTo>
                    <a:pt x="238252" y="182118"/>
                    <a:pt x="184912" y="234696"/>
                    <a:pt x="119126" y="234696"/>
                  </a:cubicBezTo>
                  <a:cubicBezTo>
                    <a:pt x="53340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162423" y="2962518"/>
            <a:ext cx="573538" cy="583310"/>
            <a:chOff x="0" y="0"/>
            <a:chExt cx="549360" cy="558720"/>
          </a:xfrm>
        </p:grpSpPr>
        <p:sp>
          <p:nvSpPr>
            <p:cNvPr id="18" name="Freeform 18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7467210" y="3131648"/>
            <a:ext cx="248057" cy="245050"/>
            <a:chOff x="0" y="0"/>
            <a:chExt cx="237600" cy="2347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1328546" y="3131648"/>
            <a:ext cx="248057" cy="245050"/>
            <a:chOff x="0" y="0"/>
            <a:chExt cx="237600" cy="2347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1968494" y="2434341"/>
            <a:ext cx="5103444" cy="5103444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0" cap="sq">
              <a:solidFill>
                <a:srgbClr val="397D5A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7458" tIns="57458" rIns="57458" bIns="57458" rtlCol="0" anchor="ctr"/>
            <a:lstStyle/>
            <a:p>
              <a:pPr algn="ctr">
                <a:lnSpc>
                  <a:spcPts val="2860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3812258" y="3131648"/>
            <a:ext cx="1415915" cy="1474377"/>
          </a:xfrm>
          <a:custGeom>
            <a:avLst/>
            <a:gdLst/>
            <a:ahLst/>
            <a:cxnLst/>
            <a:rect l="l" t="t" r="r" b="b"/>
            <a:pathLst>
              <a:path w="1415915" h="1474377">
                <a:moveTo>
                  <a:pt x="0" y="0"/>
                </a:moveTo>
                <a:lnTo>
                  <a:pt x="1415915" y="0"/>
                </a:lnTo>
                <a:lnTo>
                  <a:pt x="1415915" y="1474377"/>
                </a:lnTo>
                <a:lnTo>
                  <a:pt x="0" y="1474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2181299" y="4561227"/>
            <a:ext cx="4677834" cy="222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1"/>
              </a:lnSpc>
            </a:pPr>
            <a:r>
              <a:rPr lang="en-US" sz="3208" spc="160">
                <a:solidFill>
                  <a:srgbClr val="1C5739"/>
                </a:solidFill>
                <a:latin typeface="Lora Bold"/>
              </a:rPr>
              <a:t> ДОСТИЖЕНИЯ В ОБЛАСТИ БИОТЕХНОЛОГИЙ</a:t>
            </a:r>
          </a:p>
          <a:p>
            <a:pPr algn="ctr">
              <a:lnSpc>
                <a:spcPts val="4491"/>
              </a:lnSpc>
            </a:pPr>
            <a:endParaRPr lang="en-US" sz="3208" spc="160">
              <a:solidFill>
                <a:srgbClr val="1C5739"/>
              </a:solidFill>
              <a:latin typeface="Lora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17485" y="1144687"/>
            <a:ext cx="10359119" cy="140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0"/>
              </a:lnSpc>
            </a:pPr>
            <a:r>
              <a:rPr lang="en-US" sz="3647" spc="331">
                <a:solidFill>
                  <a:srgbClr val="231F20"/>
                </a:solidFill>
                <a:latin typeface="Lora Bold"/>
              </a:rPr>
              <a:t>Развитие биотехнологий в Беларуси демонстрирует прорывные открытия и в сфере здравоохранения.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17485" y="4375181"/>
            <a:ext cx="9098393" cy="2063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14"/>
              </a:lnSpc>
            </a:pPr>
            <a:r>
              <a:rPr lang="en-US" sz="2300" spc="225">
                <a:solidFill>
                  <a:srgbClr val="231F20"/>
                </a:solidFill>
                <a:latin typeface="Lora Bold"/>
              </a:rPr>
              <a:t> – разработанные методы клеточной иммунотерапии онкологических заболеваний широкого спектра, которые позволяют значительно увеличить выживаемость пациентов и предотвратить развитие рецидивов болезни;</a:t>
            </a:r>
          </a:p>
          <a:p>
            <a:pPr marL="0" lvl="0" indent="0">
              <a:lnSpc>
                <a:spcPts val="2714"/>
              </a:lnSpc>
            </a:pPr>
            <a:endParaRPr lang="en-US" sz="2300" spc="225">
              <a:solidFill>
                <a:srgbClr val="231F20"/>
              </a:solidFill>
              <a:latin typeface="Lora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17485" y="3009415"/>
            <a:ext cx="9842925" cy="78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74"/>
              </a:lnSpc>
              <a:spcBef>
                <a:spcPct val="0"/>
              </a:spcBef>
            </a:pPr>
            <a:r>
              <a:rPr lang="en-US" sz="2300" spc="225">
                <a:solidFill>
                  <a:srgbClr val="397D5A"/>
                </a:solidFill>
                <a:latin typeface="Lora Bold"/>
              </a:rPr>
              <a:t>– создание трансгенных коз, в ДНК которых внедрен ген человека. </a:t>
            </a:r>
          </a:p>
        </p:txBody>
      </p:sp>
      <p:sp>
        <p:nvSpPr>
          <p:cNvPr id="32" name="Freeform 32"/>
          <p:cNvSpPr/>
          <p:nvPr/>
        </p:nvSpPr>
        <p:spPr>
          <a:xfrm>
            <a:off x="16322124" y="7754894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flipH="1" flipV="1">
            <a:off x="-2059222" y="-798391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217485" y="6980467"/>
            <a:ext cx="9633956" cy="1985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4"/>
              </a:lnSpc>
            </a:pPr>
            <a:r>
              <a:rPr lang="en-US" sz="2300" spc="225">
                <a:solidFill>
                  <a:srgbClr val="397D5A"/>
                </a:solidFill>
                <a:latin typeface="Lora Bold"/>
              </a:rPr>
              <a:t> – создание клеточных технологий для лечения иммунологических, аллергических и функциональных патологий, а также новые методы ДНК-диагностики болезней человека и животных.</a:t>
            </a:r>
          </a:p>
          <a:p>
            <a:pPr marL="0" lvl="0" indent="0">
              <a:lnSpc>
                <a:spcPts val="3174"/>
              </a:lnSpc>
              <a:spcBef>
                <a:spcPct val="0"/>
              </a:spcBef>
            </a:pPr>
            <a:endParaRPr lang="en-US" sz="2300" spc="225">
              <a:solidFill>
                <a:srgbClr val="397D5A"/>
              </a:solidFill>
              <a:latin typeface="Lora Bold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10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53454" y="1417798"/>
            <a:ext cx="7133524" cy="7136530"/>
            <a:chOff x="0" y="0"/>
            <a:chExt cx="6832800" cy="6835680"/>
          </a:xfrm>
        </p:grpSpPr>
        <p:sp>
          <p:nvSpPr>
            <p:cNvPr id="3" name="Freeform 3"/>
            <p:cNvSpPr/>
            <p:nvPr/>
          </p:nvSpPr>
          <p:spPr>
            <a:xfrm>
              <a:off x="0" y="508"/>
              <a:ext cx="6832726" cy="6835140"/>
            </a:xfrm>
            <a:custGeom>
              <a:avLst/>
              <a:gdLst/>
              <a:ahLst/>
              <a:cxnLst/>
              <a:rect l="l" t="t" r="r" b="b"/>
              <a:pathLst>
                <a:path w="6832726" h="6835140">
                  <a:moveTo>
                    <a:pt x="3408807" y="6835140"/>
                  </a:moveTo>
                  <a:cubicBezTo>
                    <a:pt x="3385947" y="6835140"/>
                    <a:pt x="3370707" y="6812280"/>
                    <a:pt x="3370707" y="6797040"/>
                  </a:cubicBezTo>
                  <a:cubicBezTo>
                    <a:pt x="3370707" y="6774180"/>
                    <a:pt x="3385947" y="6758940"/>
                    <a:pt x="3408807" y="6758940"/>
                  </a:cubicBezTo>
                  <a:cubicBezTo>
                    <a:pt x="3424047" y="6758940"/>
                    <a:pt x="3446907" y="6774180"/>
                    <a:pt x="3446907" y="6797040"/>
                  </a:cubicBezTo>
                  <a:cubicBezTo>
                    <a:pt x="3446907" y="6812280"/>
                    <a:pt x="3424047" y="6835140"/>
                    <a:pt x="3408807" y="6835140"/>
                  </a:cubicBezTo>
                  <a:close/>
                  <a:moveTo>
                    <a:pt x="3584194" y="6789420"/>
                  </a:moveTo>
                  <a:cubicBezTo>
                    <a:pt x="3584194" y="6766560"/>
                    <a:pt x="3599434" y="6751320"/>
                    <a:pt x="3614674" y="6751320"/>
                  </a:cubicBezTo>
                  <a:cubicBezTo>
                    <a:pt x="3637534" y="6751320"/>
                    <a:pt x="3660394" y="6766560"/>
                    <a:pt x="3660394" y="6789420"/>
                  </a:cubicBezTo>
                  <a:cubicBezTo>
                    <a:pt x="3660394" y="6804660"/>
                    <a:pt x="3645154" y="6827520"/>
                    <a:pt x="3622294" y="6827520"/>
                  </a:cubicBezTo>
                  <a:cubicBezTo>
                    <a:pt x="3599434" y="6827520"/>
                    <a:pt x="3584194" y="6812280"/>
                    <a:pt x="3584194" y="6789420"/>
                  </a:cubicBezTo>
                  <a:close/>
                  <a:moveTo>
                    <a:pt x="3187700" y="6827520"/>
                  </a:moveTo>
                  <a:cubicBezTo>
                    <a:pt x="3172460" y="6827520"/>
                    <a:pt x="3149600" y="6804660"/>
                    <a:pt x="3157220" y="6781800"/>
                  </a:cubicBezTo>
                  <a:cubicBezTo>
                    <a:pt x="3157220" y="6766560"/>
                    <a:pt x="3172460" y="6751320"/>
                    <a:pt x="3195320" y="6751320"/>
                  </a:cubicBezTo>
                  <a:cubicBezTo>
                    <a:pt x="3218180" y="6751320"/>
                    <a:pt x="3233420" y="6766560"/>
                    <a:pt x="3233420" y="6789420"/>
                  </a:cubicBezTo>
                  <a:cubicBezTo>
                    <a:pt x="3225800" y="6812280"/>
                    <a:pt x="3210560" y="6827520"/>
                    <a:pt x="3195320" y="6827520"/>
                  </a:cubicBezTo>
                  <a:cubicBezTo>
                    <a:pt x="3195320" y="6827520"/>
                    <a:pt x="3187700" y="6827520"/>
                    <a:pt x="3187700" y="6827520"/>
                  </a:cubicBezTo>
                  <a:close/>
                  <a:moveTo>
                    <a:pt x="3797808" y="6774053"/>
                  </a:moveTo>
                  <a:cubicBezTo>
                    <a:pt x="3790188" y="6751193"/>
                    <a:pt x="3805428" y="6735953"/>
                    <a:pt x="3828288" y="6728333"/>
                  </a:cubicBezTo>
                  <a:cubicBezTo>
                    <a:pt x="3851148" y="6728333"/>
                    <a:pt x="3866388" y="6743573"/>
                    <a:pt x="3874008" y="6766433"/>
                  </a:cubicBezTo>
                  <a:cubicBezTo>
                    <a:pt x="3874008" y="6781673"/>
                    <a:pt x="3858768" y="6804533"/>
                    <a:pt x="3835908" y="6804533"/>
                  </a:cubicBezTo>
                  <a:cubicBezTo>
                    <a:pt x="3813048" y="6804533"/>
                    <a:pt x="3797808" y="6789293"/>
                    <a:pt x="3797808" y="6774053"/>
                  </a:cubicBezTo>
                  <a:close/>
                  <a:moveTo>
                    <a:pt x="2974213" y="6804533"/>
                  </a:moveTo>
                  <a:cubicBezTo>
                    <a:pt x="2951353" y="6804533"/>
                    <a:pt x="2936113" y="6781673"/>
                    <a:pt x="2943733" y="6758813"/>
                  </a:cubicBezTo>
                  <a:cubicBezTo>
                    <a:pt x="2943733" y="6743573"/>
                    <a:pt x="2966593" y="6728333"/>
                    <a:pt x="2981833" y="6728333"/>
                  </a:cubicBezTo>
                  <a:cubicBezTo>
                    <a:pt x="3004693" y="6728333"/>
                    <a:pt x="3019933" y="6751193"/>
                    <a:pt x="3019933" y="6774053"/>
                  </a:cubicBezTo>
                  <a:cubicBezTo>
                    <a:pt x="3012313" y="6789293"/>
                    <a:pt x="2997073" y="6804533"/>
                    <a:pt x="2981833" y="6804533"/>
                  </a:cubicBezTo>
                  <a:cubicBezTo>
                    <a:pt x="2974213" y="6804533"/>
                    <a:pt x="2974213" y="6804533"/>
                    <a:pt x="2974213" y="6804533"/>
                  </a:cubicBezTo>
                  <a:close/>
                  <a:moveTo>
                    <a:pt x="4011295" y="6743446"/>
                  </a:moveTo>
                  <a:cubicBezTo>
                    <a:pt x="4003675" y="6720586"/>
                    <a:pt x="4018915" y="6705346"/>
                    <a:pt x="4041775" y="6697726"/>
                  </a:cubicBezTo>
                  <a:cubicBezTo>
                    <a:pt x="4057015" y="6697726"/>
                    <a:pt x="4079875" y="6705346"/>
                    <a:pt x="4079875" y="6728206"/>
                  </a:cubicBezTo>
                  <a:cubicBezTo>
                    <a:pt x="4087495" y="6751066"/>
                    <a:pt x="4072255" y="6766306"/>
                    <a:pt x="4049395" y="6773926"/>
                  </a:cubicBezTo>
                  <a:cubicBezTo>
                    <a:pt x="4049395" y="6773926"/>
                    <a:pt x="4049395" y="6773926"/>
                    <a:pt x="4041775" y="6773926"/>
                  </a:cubicBezTo>
                  <a:cubicBezTo>
                    <a:pt x="4026535" y="6773926"/>
                    <a:pt x="4011295" y="6758686"/>
                    <a:pt x="4011295" y="6743446"/>
                  </a:cubicBezTo>
                  <a:close/>
                  <a:moveTo>
                    <a:pt x="2760599" y="6766306"/>
                  </a:moveTo>
                  <a:cubicBezTo>
                    <a:pt x="2737739" y="6766306"/>
                    <a:pt x="2730119" y="6743446"/>
                    <a:pt x="2730119" y="6728206"/>
                  </a:cubicBezTo>
                  <a:cubicBezTo>
                    <a:pt x="2737739" y="6705346"/>
                    <a:pt x="2752979" y="6690106"/>
                    <a:pt x="2775839" y="6697726"/>
                  </a:cubicBezTo>
                  <a:cubicBezTo>
                    <a:pt x="2798699" y="6697726"/>
                    <a:pt x="2806319" y="6720586"/>
                    <a:pt x="2806319" y="6735826"/>
                  </a:cubicBezTo>
                  <a:cubicBezTo>
                    <a:pt x="2798699" y="6758686"/>
                    <a:pt x="2783459" y="6773926"/>
                    <a:pt x="2768219" y="6773926"/>
                  </a:cubicBezTo>
                  <a:cubicBezTo>
                    <a:pt x="2768219" y="6773926"/>
                    <a:pt x="2760599" y="6773926"/>
                    <a:pt x="2760599" y="6766306"/>
                  </a:cubicBezTo>
                  <a:close/>
                  <a:moveTo>
                    <a:pt x="4217162" y="6697599"/>
                  </a:moveTo>
                  <a:cubicBezTo>
                    <a:pt x="4209542" y="6682359"/>
                    <a:pt x="4224782" y="6659499"/>
                    <a:pt x="4247642" y="6651879"/>
                  </a:cubicBezTo>
                  <a:cubicBezTo>
                    <a:pt x="4262882" y="6644259"/>
                    <a:pt x="4285742" y="6659499"/>
                    <a:pt x="4293362" y="6682359"/>
                  </a:cubicBezTo>
                  <a:cubicBezTo>
                    <a:pt x="4293362" y="6697599"/>
                    <a:pt x="4285742" y="6720459"/>
                    <a:pt x="4262882" y="6728079"/>
                  </a:cubicBezTo>
                  <a:cubicBezTo>
                    <a:pt x="4262882" y="6728079"/>
                    <a:pt x="4255262" y="6728079"/>
                    <a:pt x="4255262" y="6728079"/>
                  </a:cubicBezTo>
                  <a:cubicBezTo>
                    <a:pt x="4240022" y="6728079"/>
                    <a:pt x="4224782" y="6712839"/>
                    <a:pt x="4217162" y="6697599"/>
                  </a:cubicBezTo>
                  <a:close/>
                  <a:moveTo>
                    <a:pt x="2547112" y="6720459"/>
                  </a:moveTo>
                  <a:cubicBezTo>
                    <a:pt x="2531872" y="6712839"/>
                    <a:pt x="2516632" y="6697599"/>
                    <a:pt x="2524252" y="6674739"/>
                  </a:cubicBezTo>
                  <a:cubicBezTo>
                    <a:pt x="2524252" y="6651879"/>
                    <a:pt x="2547112" y="6644259"/>
                    <a:pt x="2569972" y="6644259"/>
                  </a:cubicBezTo>
                  <a:cubicBezTo>
                    <a:pt x="2585212" y="6651879"/>
                    <a:pt x="2600452" y="6674739"/>
                    <a:pt x="2592832" y="6697726"/>
                  </a:cubicBezTo>
                  <a:cubicBezTo>
                    <a:pt x="2592832" y="6712966"/>
                    <a:pt x="2577592" y="6720586"/>
                    <a:pt x="2562352" y="6720586"/>
                  </a:cubicBezTo>
                  <a:cubicBezTo>
                    <a:pt x="2554732" y="6720586"/>
                    <a:pt x="2554732" y="6720586"/>
                    <a:pt x="2547112" y="6720586"/>
                  </a:cubicBezTo>
                  <a:close/>
                  <a:moveTo>
                    <a:pt x="4423029" y="6644259"/>
                  </a:moveTo>
                  <a:cubicBezTo>
                    <a:pt x="4415409" y="6621399"/>
                    <a:pt x="4430649" y="6598539"/>
                    <a:pt x="4445889" y="6590792"/>
                  </a:cubicBezTo>
                  <a:cubicBezTo>
                    <a:pt x="4468749" y="6590792"/>
                    <a:pt x="4491609" y="6598412"/>
                    <a:pt x="4499229" y="6621272"/>
                  </a:cubicBezTo>
                  <a:cubicBezTo>
                    <a:pt x="4499229" y="6636512"/>
                    <a:pt x="4491609" y="6659372"/>
                    <a:pt x="4468749" y="6666992"/>
                  </a:cubicBezTo>
                  <a:cubicBezTo>
                    <a:pt x="4468749" y="6666992"/>
                    <a:pt x="4461129" y="6666992"/>
                    <a:pt x="4461129" y="6666992"/>
                  </a:cubicBezTo>
                  <a:cubicBezTo>
                    <a:pt x="4445889" y="6666992"/>
                    <a:pt x="4430649" y="6659372"/>
                    <a:pt x="4423029" y="6644132"/>
                  </a:cubicBezTo>
                  <a:close/>
                  <a:moveTo>
                    <a:pt x="2341118" y="6659372"/>
                  </a:moveTo>
                  <a:cubicBezTo>
                    <a:pt x="2318258" y="6651752"/>
                    <a:pt x="2310638" y="6628892"/>
                    <a:pt x="2318258" y="6613652"/>
                  </a:cubicBezTo>
                  <a:cubicBezTo>
                    <a:pt x="2325878" y="6590792"/>
                    <a:pt x="2348738" y="6583172"/>
                    <a:pt x="2363978" y="6590792"/>
                  </a:cubicBezTo>
                  <a:cubicBezTo>
                    <a:pt x="2386838" y="6590792"/>
                    <a:pt x="2394458" y="6613652"/>
                    <a:pt x="2386838" y="6636512"/>
                  </a:cubicBezTo>
                  <a:cubicBezTo>
                    <a:pt x="2386838" y="6651752"/>
                    <a:pt x="2371598" y="6659372"/>
                    <a:pt x="2356358" y="6659372"/>
                  </a:cubicBezTo>
                  <a:cubicBezTo>
                    <a:pt x="2348738" y="6659372"/>
                    <a:pt x="2348738" y="6659372"/>
                    <a:pt x="2341118" y="6659372"/>
                  </a:cubicBezTo>
                  <a:close/>
                  <a:moveTo>
                    <a:pt x="4628896" y="6567805"/>
                  </a:moveTo>
                  <a:cubicBezTo>
                    <a:pt x="4621276" y="6552565"/>
                    <a:pt x="4628896" y="6529705"/>
                    <a:pt x="4644136" y="6522085"/>
                  </a:cubicBezTo>
                  <a:cubicBezTo>
                    <a:pt x="4666996" y="6514465"/>
                    <a:pt x="4689856" y="6522085"/>
                    <a:pt x="4697476" y="6544945"/>
                  </a:cubicBezTo>
                  <a:cubicBezTo>
                    <a:pt x="4705096" y="6560185"/>
                    <a:pt x="4697476" y="6583045"/>
                    <a:pt x="4674616" y="6590665"/>
                  </a:cubicBezTo>
                  <a:cubicBezTo>
                    <a:pt x="4674616" y="6590665"/>
                    <a:pt x="4666996" y="6598285"/>
                    <a:pt x="4659376" y="6598285"/>
                  </a:cubicBezTo>
                  <a:cubicBezTo>
                    <a:pt x="4644136" y="6598285"/>
                    <a:pt x="4628896" y="6583045"/>
                    <a:pt x="4628896" y="6567805"/>
                  </a:cubicBezTo>
                  <a:close/>
                  <a:moveTo>
                    <a:pt x="2135251" y="6583045"/>
                  </a:moveTo>
                  <a:cubicBezTo>
                    <a:pt x="2120011" y="6575425"/>
                    <a:pt x="2112391" y="6552565"/>
                    <a:pt x="2120011" y="6537325"/>
                  </a:cubicBezTo>
                  <a:cubicBezTo>
                    <a:pt x="2127631" y="6514465"/>
                    <a:pt x="2150491" y="6506845"/>
                    <a:pt x="2165731" y="6514465"/>
                  </a:cubicBezTo>
                  <a:cubicBezTo>
                    <a:pt x="2188591" y="6522085"/>
                    <a:pt x="2196211" y="6544945"/>
                    <a:pt x="2188591" y="6560185"/>
                  </a:cubicBezTo>
                  <a:cubicBezTo>
                    <a:pt x="2180971" y="6575425"/>
                    <a:pt x="2165731" y="6590665"/>
                    <a:pt x="2150491" y="6590665"/>
                  </a:cubicBezTo>
                  <a:cubicBezTo>
                    <a:pt x="2150491" y="6590665"/>
                    <a:pt x="2142871" y="6590665"/>
                    <a:pt x="2135251" y="6583045"/>
                  </a:cubicBezTo>
                  <a:close/>
                  <a:moveTo>
                    <a:pt x="4827143" y="6491478"/>
                  </a:moveTo>
                  <a:cubicBezTo>
                    <a:pt x="4811903" y="6468618"/>
                    <a:pt x="4819523" y="6445758"/>
                    <a:pt x="4842383" y="6438011"/>
                  </a:cubicBezTo>
                  <a:cubicBezTo>
                    <a:pt x="4857623" y="6430391"/>
                    <a:pt x="4880483" y="6438011"/>
                    <a:pt x="4895723" y="6453251"/>
                  </a:cubicBezTo>
                  <a:cubicBezTo>
                    <a:pt x="4903343" y="6476111"/>
                    <a:pt x="4895723" y="6498971"/>
                    <a:pt x="4872863" y="6506718"/>
                  </a:cubicBezTo>
                  <a:cubicBezTo>
                    <a:pt x="4872863" y="6506718"/>
                    <a:pt x="4865243" y="6506718"/>
                    <a:pt x="4857623" y="6506718"/>
                  </a:cubicBezTo>
                  <a:cubicBezTo>
                    <a:pt x="4842383" y="6506718"/>
                    <a:pt x="4827143" y="6499098"/>
                    <a:pt x="4827143" y="6491478"/>
                  </a:cubicBezTo>
                  <a:close/>
                  <a:moveTo>
                    <a:pt x="1936877" y="6499098"/>
                  </a:moveTo>
                  <a:cubicBezTo>
                    <a:pt x="1921637" y="6491478"/>
                    <a:pt x="1914017" y="6468618"/>
                    <a:pt x="1921637" y="6445631"/>
                  </a:cubicBezTo>
                  <a:cubicBezTo>
                    <a:pt x="1929257" y="6430391"/>
                    <a:pt x="1952117" y="6422771"/>
                    <a:pt x="1974977" y="6430391"/>
                  </a:cubicBezTo>
                  <a:cubicBezTo>
                    <a:pt x="1990217" y="6438011"/>
                    <a:pt x="1997837" y="6460871"/>
                    <a:pt x="1990217" y="6476111"/>
                  </a:cubicBezTo>
                  <a:cubicBezTo>
                    <a:pt x="1982597" y="6491351"/>
                    <a:pt x="1967357" y="6498971"/>
                    <a:pt x="1959737" y="6498971"/>
                  </a:cubicBezTo>
                  <a:cubicBezTo>
                    <a:pt x="1952117" y="6498971"/>
                    <a:pt x="1944497" y="6498971"/>
                    <a:pt x="1936877" y="6498971"/>
                  </a:cubicBezTo>
                  <a:close/>
                  <a:moveTo>
                    <a:pt x="5017770" y="6392164"/>
                  </a:moveTo>
                  <a:cubicBezTo>
                    <a:pt x="5002530" y="6376924"/>
                    <a:pt x="5010150" y="6354064"/>
                    <a:pt x="5033010" y="6338697"/>
                  </a:cubicBezTo>
                  <a:cubicBezTo>
                    <a:pt x="5048250" y="6331077"/>
                    <a:pt x="5071110" y="6338697"/>
                    <a:pt x="5078730" y="6353937"/>
                  </a:cubicBezTo>
                  <a:cubicBezTo>
                    <a:pt x="5093970" y="6376797"/>
                    <a:pt x="5086350" y="6399657"/>
                    <a:pt x="5063490" y="6407404"/>
                  </a:cubicBezTo>
                  <a:cubicBezTo>
                    <a:pt x="5063490" y="6407404"/>
                    <a:pt x="5055870" y="6415024"/>
                    <a:pt x="5048250" y="6415024"/>
                  </a:cubicBezTo>
                  <a:cubicBezTo>
                    <a:pt x="5033010" y="6415024"/>
                    <a:pt x="5025390" y="6407404"/>
                    <a:pt x="5017770" y="6392164"/>
                  </a:cubicBezTo>
                  <a:close/>
                  <a:moveTo>
                    <a:pt x="1746250" y="6399784"/>
                  </a:moveTo>
                  <a:cubicBezTo>
                    <a:pt x="1731010" y="6384544"/>
                    <a:pt x="1723390" y="6361684"/>
                    <a:pt x="1731010" y="6346317"/>
                  </a:cubicBezTo>
                  <a:cubicBezTo>
                    <a:pt x="1746250" y="6323457"/>
                    <a:pt x="1769110" y="6323457"/>
                    <a:pt x="1784350" y="6331077"/>
                  </a:cubicBezTo>
                  <a:cubicBezTo>
                    <a:pt x="1807210" y="6338697"/>
                    <a:pt x="1807210" y="6361557"/>
                    <a:pt x="1799590" y="6384544"/>
                  </a:cubicBezTo>
                  <a:cubicBezTo>
                    <a:pt x="1791970" y="6392164"/>
                    <a:pt x="1776730" y="6399784"/>
                    <a:pt x="1769110" y="6399784"/>
                  </a:cubicBezTo>
                  <a:cubicBezTo>
                    <a:pt x="1761490" y="6399784"/>
                    <a:pt x="1753870" y="6399784"/>
                    <a:pt x="1746250" y="6399784"/>
                  </a:cubicBezTo>
                  <a:close/>
                  <a:moveTo>
                    <a:pt x="5200777" y="6285357"/>
                  </a:moveTo>
                  <a:cubicBezTo>
                    <a:pt x="5185537" y="6270117"/>
                    <a:pt x="5193157" y="6247257"/>
                    <a:pt x="5208397" y="6231890"/>
                  </a:cubicBezTo>
                  <a:cubicBezTo>
                    <a:pt x="5231257" y="6224270"/>
                    <a:pt x="5254117" y="6224270"/>
                    <a:pt x="5261737" y="6247130"/>
                  </a:cubicBezTo>
                  <a:cubicBezTo>
                    <a:pt x="5276977" y="6262370"/>
                    <a:pt x="5269357" y="6285230"/>
                    <a:pt x="5254117" y="6292850"/>
                  </a:cubicBezTo>
                  <a:cubicBezTo>
                    <a:pt x="5246497" y="6300470"/>
                    <a:pt x="5238877" y="6300470"/>
                    <a:pt x="5231257" y="6300470"/>
                  </a:cubicBezTo>
                  <a:cubicBezTo>
                    <a:pt x="5223637" y="6300470"/>
                    <a:pt x="5208397" y="6292850"/>
                    <a:pt x="5200777" y="6285230"/>
                  </a:cubicBezTo>
                  <a:close/>
                  <a:moveTo>
                    <a:pt x="1563243" y="6285230"/>
                  </a:moveTo>
                  <a:cubicBezTo>
                    <a:pt x="1548003" y="6269990"/>
                    <a:pt x="1540383" y="6247130"/>
                    <a:pt x="1548003" y="6231763"/>
                  </a:cubicBezTo>
                  <a:cubicBezTo>
                    <a:pt x="1563243" y="6216523"/>
                    <a:pt x="1586103" y="6208903"/>
                    <a:pt x="1601343" y="6224143"/>
                  </a:cubicBezTo>
                  <a:cubicBezTo>
                    <a:pt x="1624203" y="6231763"/>
                    <a:pt x="1624203" y="6254623"/>
                    <a:pt x="1616583" y="6277610"/>
                  </a:cubicBezTo>
                  <a:cubicBezTo>
                    <a:pt x="1608963" y="6285230"/>
                    <a:pt x="1593723" y="6292850"/>
                    <a:pt x="1586103" y="6292850"/>
                  </a:cubicBezTo>
                  <a:cubicBezTo>
                    <a:pt x="1578483" y="6292850"/>
                    <a:pt x="1570863" y="6292850"/>
                    <a:pt x="1563243" y="6285230"/>
                  </a:cubicBezTo>
                  <a:close/>
                  <a:moveTo>
                    <a:pt x="5376164" y="6163183"/>
                  </a:moveTo>
                  <a:cubicBezTo>
                    <a:pt x="5368544" y="6147943"/>
                    <a:pt x="5368544" y="6125083"/>
                    <a:pt x="5383784" y="6109716"/>
                  </a:cubicBezTo>
                  <a:cubicBezTo>
                    <a:pt x="5406644" y="6102096"/>
                    <a:pt x="5429504" y="6102096"/>
                    <a:pt x="5437124" y="6117336"/>
                  </a:cubicBezTo>
                  <a:cubicBezTo>
                    <a:pt x="5452364" y="6140196"/>
                    <a:pt x="5452364" y="6163056"/>
                    <a:pt x="5429504" y="6170803"/>
                  </a:cubicBezTo>
                  <a:cubicBezTo>
                    <a:pt x="5421884" y="6178423"/>
                    <a:pt x="5414264" y="6178423"/>
                    <a:pt x="5406644" y="6178423"/>
                  </a:cubicBezTo>
                  <a:cubicBezTo>
                    <a:pt x="5399024" y="6178423"/>
                    <a:pt x="5383784" y="6178423"/>
                    <a:pt x="5376164" y="6163183"/>
                  </a:cubicBezTo>
                  <a:close/>
                  <a:moveTo>
                    <a:pt x="1387856" y="6163183"/>
                  </a:moveTo>
                  <a:cubicBezTo>
                    <a:pt x="1364996" y="6147943"/>
                    <a:pt x="1364996" y="6125083"/>
                    <a:pt x="1380236" y="6109716"/>
                  </a:cubicBezTo>
                  <a:cubicBezTo>
                    <a:pt x="1387856" y="6094476"/>
                    <a:pt x="1410716" y="6086856"/>
                    <a:pt x="1425956" y="6102096"/>
                  </a:cubicBezTo>
                  <a:cubicBezTo>
                    <a:pt x="1448816" y="6109716"/>
                    <a:pt x="1448816" y="6140196"/>
                    <a:pt x="1441196" y="6155563"/>
                  </a:cubicBezTo>
                  <a:cubicBezTo>
                    <a:pt x="1433576" y="6163183"/>
                    <a:pt x="1418336" y="6170803"/>
                    <a:pt x="1410716" y="6170803"/>
                  </a:cubicBezTo>
                  <a:cubicBezTo>
                    <a:pt x="1395476" y="6170803"/>
                    <a:pt x="1387856" y="6163183"/>
                    <a:pt x="1387856" y="6163183"/>
                  </a:cubicBezTo>
                  <a:close/>
                  <a:moveTo>
                    <a:pt x="5551551" y="6033516"/>
                  </a:moveTo>
                  <a:cubicBezTo>
                    <a:pt x="5536311" y="6018276"/>
                    <a:pt x="5536311" y="5995416"/>
                    <a:pt x="5551551" y="5980049"/>
                  </a:cubicBezTo>
                  <a:cubicBezTo>
                    <a:pt x="5566791" y="5964809"/>
                    <a:pt x="5597271" y="5972429"/>
                    <a:pt x="5604891" y="5987669"/>
                  </a:cubicBezTo>
                  <a:cubicBezTo>
                    <a:pt x="5620131" y="6002909"/>
                    <a:pt x="5620131" y="6025769"/>
                    <a:pt x="5604891" y="6041136"/>
                  </a:cubicBezTo>
                  <a:cubicBezTo>
                    <a:pt x="5597271" y="6048756"/>
                    <a:pt x="5589651" y="6048756"/>
                    <a:pt x="5574411" y="6048756"/>
                  </a:cubicBezTo>
                  <a:cubicBezTo>
                    <a:pt x="5566791" y="6048756"/>
                    <a:pt x="5559171" y="6041136"/>
                    <a:pt x="5551551" y="6033516"/>
                  </a:cubicBezTo>
                  <a:close/>
                  <a:moveTo>
                    <a:pt x="1212469" y="6025896"/>
                  </a:moveTo>
                  <a:cubicBezTo>
                    <a:pt x="1197229" y="6010656"/>
                    <a:pt x="1197229" y="5987796"/>
                    <a:pt x="1212469" y="5972429"/>
                  </a:cubicBezTo>
                  <a:cubicBezTo>
                    <a:pt x="1220089" y="5957189"/>
                    <a:pt x="1250569" y="5957189"/>
                    <a:pt x="1265809" y="5972429"/>
                  </a:cubicBezTo>
                  <a:cubicBezTo>
                    <a:pt x="1281049" y="5980049"/>
                    <a:pt x="1281049" y="6002909"/>
                    <a:pt x="1265809" y="6025896"/>
                  </a:cubicBezTo>
                  <a:cubicBezTo>
                    <a:pt x="1258189" y="6033516"/>
                    <a:pt x="1250569" y="6033516"/>
                    <a:pt x="1235329" y="6033516"/>
                  </a:cubicBezTo>
                  <a:cubicBezTo>
                    <a:pt x="1227709" y="6033516"/>
                    <a:pt x="1220089" y="6033516"/>
                    <a:pt x="1212469" y="6025896"/>
                  </a:cubicBezTo>
                  <a:close/>
                  <a:moveTo>
                    <a:pt x="5711698" y="5896229"/>
                  </a:moveTo>
                  <a:cubicBezTo>
                    <a:pt x="5696458" y="5880989"/>
                    <a:pt x="5696458" y="5858129"/>
                    <a:pt x="5711698" y="5842762"/>
                  </a:cubicBezTo>
                  <a:cubicBezTo>
                    <a:pt x="5726938" y="5827522"/>
                    <a:pt x="5749798" y="5827522"/>
                    <a:pt x="5765038" y="5842762"/>
                  </a:cubicBezTo>
                  <a:cubicBezTo>
                    <a:pt x="5780278" y="5858002"/>
                    <a:pt x="5780278" y="5880862"/>
                    <a:pt x="5765038" y="5896229"/>
                  </a:cubicBezTo>
                  <a:cubicBezTo>
                    <a:pt x="5757418" y="5903849"/>
                    <a:pt x="5749798" y="5903849"/>
                    <a:pt x="5734558" y="5903849"/>
                  </a:cubicBezTo>
                  <a:cubicBezTo>
                    <a:pt x="5726938" y="5903849"/>
                    <a:pt x="5719318" y="5903849"/>
                    <a:pt x="5711698" y="5896229"/>
                  </a:cubicBezTo>
                  <a:close/>
                  <a:moveTo>
                    <a:pt x="1052322" y="5880989"/>
                  </a:moveTo>
                  <a:cubicBezTo>
                    <a:pt x="1037082" y="5865749"/>
                    <a:pt x="1037082" y="5842889"/>
                    <a:pt x="1052322" y="5827522"/>
                  </a:cubicBezTo>
                  <a:cubicBezTo>
                    <a:pt x="1067562" y="5812282"/>
                    <a:pt x="1090422" y="5812282"/>
                    <a:pt x="1105662" y="5827522"/>
                  </a:cubicBezTo>
                  <a:cubicBezTo>
                    <a:pt x="1120902" y="5842762"/>
                    <a:pt x="1120902" y="5865622"/>
                    <a:pt x="1105662" y="5880989"/>
                  </a:cubicBezTo>
                  <a:cubicBezTo>
                    <a:pt x="1098042" y="5888609"/>
                    <a:pt x="1090422" y="5896229"/>
                    <a:pt x="1082802" y="5896229"/>
                  </a:cubicBezTo>
                  <a:cubicBezTo>
                    <a:pt x="1067562" y="5896229"/>
                    <a:pt x="1059942" y="5888609"/>
                    <a:pt x="1052322" y="5880989"/>
                  </a:cubicBezTo>
                  <a:close/>
                  <a:moveTo>
                    <a:pt x="5864225" y="5743702"/>
                  </a:moveTo>
                  <a:cubicBezTo>
                    <a:pt x="5848985" y="5728462"/>
                    <a:pt x="5848985" y="5705602"/>
                    <a:pt x="5864225" y="5690235"/>
                  </a:cubicBezTo>
                  <a:cubicBezTo>
                    <a:pt x="5871845" y="5674995"/>
                    <a:pt x="5902325" y="5674995"/>
                    <a:pt x="5917565" y="5690235"/>
                  </a:cubicBezTo>
                  <a:cubicBezTo>
                    <a:pt x="5932805" y="5705475"/>
                    <a:pt x="5932805" y="5728335"/>
                    <a:pt x="5917565" y="5743702"/>
                  </a:cubicBezTo>
                  <a:cubicBezTo>
                    <a:pt x="5909945" y="5751322"/>
                    <a:pt x="5902325" y="5751322"/>
                    <a:pt x="5887085" y="5751322"/>
                  </a:cubicBezTo>
                  <a:cubicBezTo>
                    <a:pt x="5879465" y="5751322"/>
                    <a:pt x="5871845" y="5751322"/>
                    <a:pt x="5864225" y="5743702"/>
                  </a:cubicBezTo>
                  <a:close/>
                  <a:moveTo>
                    <a:pt x="899795" y="5728462"/>
                  </a:moveTo>
                  <a:cubicBezTo>
                    <a:pt x="884555" y="5713222"/>
                    <a:pt x="892175" y="5690362"/>
                    <a:pt x="907415" y="5674995"/>
                  </a:cubicBezTo>
                  <a:cubicBezTo>
                    <a:pt x="922655" y="5659755"/>
                    <a:pt x="945515" y="5659755"/>
                    <a:pt x="960755" y="5674995"/>
                  </a:cubicBezTo>
                  <a:cubicBezTo>
                    <a:pt x="975995" y="5690235"/>
                    <a:pt x="968375" y="5713095"/>
                    <a:pt x="953135" y="5728462"/>
                  </a:cubicBezTo>
                  <a:cubicBezTo>
                    <a:pt x="945515" y="5736082"/>
                    <a:pt x="937895" y="5736082"/>
                    <a:pt x="930275" y="5736082"/>
                  </a:cubicBezTo>
                  <a:cubicBezTo>
                    <a:pt x="922655" y="5736082"/>
                    <a:pt x="907415" y="5736082"/>
                    <a:pt x="899795" y="5728462"/>
                  </a:cubicBezTo>
                  <a:close/>
                  <a:moveTo>
                    <a:pt x="6009132" y="5583555"/>
                  </a:moveTo>
                  <a:cubicBezTo>
                    <a:pt x="5986272" y="5568315"/>
                    <a:pt x="5986272" y="5545455"/>
                    <a:pt x="6001512" y="5530088"/>
                  </a:cubicBezTo>
                  <a:cubicBezTo>
                    <a:pt x="6016752" y="5514848"/>
                    <a:pt x="6039612" y="5514848"/>
                    <a:pt x="6054852" y="5522468"/>
                  </a:cubicBezTo>
                  <a:cubicBezTo>
                    <a:pt x="6070092" y="5537708"/>
                    <a:pt x="6070092" y="5560568"/>
                    <a:pt x="6062472" y="5575935"/>
                  </a:cubicBezTo>
                  <a:cubicBezTo>
                    <a:pt x="6054852" y="5591175"/>
                    <a:pt x="6039612" y="5591175"/>
                    <a:pt x="6031992" y="5591175"/>
                  </a:cubicBezTo>
                  <a:cubicBezTo>
                    <a:pt x="6024372" y="5591175"/>
                    <a:pt x="6009132" y="5591175"/>
                    <a:pt x="6009132" y="5583555"/>
                  </a:cubicBezTo>
                  <a:close/>
                  <a:moveTo>
                    <a:pt x="762508" y="5560695"/>
                  </a:moveTo>
                  <a:cubicBezTo>
                    <a:pt x="747268" y="5545455"/>
                    <a:pt x="747268" y="5522595"/>
                    <a:pt x="762508" y="5507228"/>
                  </a:cubicBezTo>
                  <a:cubicBezTo>
                    <a:pt x="785368" y="5499608"/>
                    <a:pt x="808228" y="5499608"/>
                    <a:pt x="823468" y="5514848"/>
                  </a:cubicBezTo>
                  <a:cubicBezTo>
                    <a:pt x="831088" y="5530088"/>
                    <a:pt x="831088" y="5552948"/>
                    <a:pt x="815848" y="5568315"/>
                  </a:cubicBezTo>
                  <a:cubicBezTo>
                    <a:pt x="808228" y="5575935"/>
                    <a:pt x="800608" y="5575935"/>
                    <a:pt x="792988" y="5575935"/>
                  </a:cubicBezTo>
                  <a:cubicBezTo>
                    <a:pt x="777748" y="5575935"/>
                    <a:pt x="770128" y="5575935"/>
                    <a:pt x="762508" y="5560695"/>
                  </a:cubicBezTo>
                  <a:close/>
                  <a:moveTo>
                    <a:pt x="6138799" y="5415788"/>
                  </a:moveTo>
                  <a:cubicBezTo>
                    <a:pt x="6123559" y="5400548"/>
                    <a:pt x="6115939" y="5377688"/>
                    <a:pt x="6131179" y="5362321"/>
                  </a:cubicBezTo>
                  <a:cubicBezTo>
                    <a:pt x="6138799" y="5347081"/>
                    <a:pt x="6161659" y="5339461"/>
                    <a:pt x="6184519" y="5354701"/>
                  </a:cubicBezTo>
                  <a:cubicBezTo>
                    <a:pt x="6199759" y="5369941"/>
                    <a:pt x="6199759" y="5392801"/>
                    <a:pt x="6192139" y="5408168"/>
                  </a:cubicBezTo>
                  <a:cubicBezTo>
                    <a:pt x="6184519" y="5415788"/>
                    <a:pt x="6169279" y="5423408"/>
                    <a:pt x="6161659" y="5423408"/>
                  </a:cubicBezTo>
                  <a:cubicBezTo>
                    <a:pt x="6154039" y="5423408"/>
                    <a:pt x="6146419" y="5423408"/>
                    <a:pt x="6138799" y="5415788"/>
                  </a:cubicBezTo>
                  <a:close/>
                  <a:moveTo>
                    <a:pt x="632841" y="5392928"/>
                  </a:moveTo>
                  <a:cubicBezTo>
                    <a:pt x="617601" y="5370068"/>
                    <a:pt x="625221" y="5347208"/>
                    <a:pt x="640461" y="5339461"/>
                  </a:cubicBezTo>
                  <a:cubicBezTo>
                    <a:pt x="655701" y="5324221"/>
                    <a:pt x="678561" y="5331841"/>
                    <a:pt x="693801" y="5347081"/>
                  </a:cubicBezTo>
                  <a:cubicBezTo>
                    <a:pt x="701421" y="5362321"/>
                    <a:pt x="701421" y="5385181"/>
                    <a:pt x="686181" y="5400548"/>
                  </a:cubicBezTo>
                  <a:cubicBezTo>
                    <a:pt x="678561" y="5408168"/>
                    <a:pt x="670941" y="5408168"/>
                    <a:pt x="663321" y="5408168"/>
                  </a:cubicBezTo>
                  <a:cubicBezTo>
                    <a:pt x="648081" y="5408168"/>
                    <a:pt x="640461" y="5400548"/>
                    <a:pt x="632841" y="5392928"/>
                  </a:cubicBezTo>
                  <a:close/>
                  <a:moveTo>
                    <a:pt x="6260719" y="5240401"/>
                  </a:moveTo>
                  <a:cubicBezTo>
                    <a:pt x="6237859" y="5225161"/>
                    <a:pt x="6237859" y="5202301"/>
                    <a:pt x="6245479" y="5186934"/>
                  </a:cubicBezTo>
                  <a:cubicBezTo>
                    <a:pt x="6260719" y="5171694"/>
                    <a:pt x="6283579" y="5164074"/>
                    <a:pt x="6298819" y="5171694"/>
                  </a:cubicBezTo>
                  <a:cubicBezTo>
                    <a:pt x="6314059" y="5186934"/>
                    <a:pt x="6321679" y="5209794"/>
                    <a:pt x="6314059" y="5225161"/>
                  </a:cubicBezTo>
                  <a:cubicBezTo>
                    <a:pt x="6306439" y="5240401"/>
                    <a:pt x="6291199" y="5248021"/>
                    <a:pt x="6275959" y="5248021"/>
                  </a:cubicBezTo>
                  <a:cubicBezTo>
                    <a:pt x="6275959" y="5248021"/>
                    <a:pt x="6268339" y="5240401"/>
                    <a:pt x="6260719" y="5240401"/>
                  </a:cubicBezTo>
                  <a:close/>
                  <a:moveTo>
                    <a:pt x="510794" y="5209921"/>
                  </a:moveTo>
                  <a:cubicBezTo>
                    <a:pt x="495554" y="5194681"/>
                    <a:pt x="503174" y="5171821"/>
                    <a:pt x="526034" y="5156454"/>
                  </a:cubicBezTo>
                  <a:cubicBezTo>
                    <a:pt x="541274" y="5148834"/>
                    <a:pt x="564134" y="5148834"/>
                    <a:pt x="571754" y="5171694"/>
                  </a:cubicBezTo>
                  <a:cubicBezTo>
                    <a:pt x="586994" y="5186934"/>
                    <a:pt x="579374" y="5209794"/>
                    <a:pt x="564134" y="5225161"/>
                  </a:cubicBezTo>
                  <a:cubicBezTo>
                    <a:pt x="556514" y="5225161"/>
                    <a:pt x="548894" y="5225161"/>
                    <a:pt x="541274" y="5225161"/>
                  </a:cubicBezTo>
                  <a:cubicBezTo>
                    <a:pt x="526034" y="5225161"/>
                    <a:pt x="518414" y="5225161"/>
                    <a:pt x="510794" y="5209921"/>
                  </a:cubicBezTo>
                  <a:close/>
                  <a:moveTo>
                    <a:pt x="6367526" y="5057394"/>
                  </a:moveTo>
                  <a:cubicBezTo>
                    <a:pt x="6352286" y="5042154"/>
                    <a:pt x="6344666" y="5019294"/>
                    <a:pt x="6352286" y="5003927"/>
                  </a:cubicBezTo>
                  <a:cubicBezTo>
                    <a:pt x="6367526" y="4988687"/>
                    <a:pt x="6390386" y="4981067"/>
                    <a:pt x="6405626" y="4988687"/>
                  </a:cubicBezTo>
                  <a:cubicBezTo>
                    <a:pt x="6420866" y="4996307"/>
                    <a:pt x="6428486" y="5019167"/>
                    <a:pt x="6420866" y="5042154"/>
                  </a:cubicBezTo>
                  <a:cubicBezTo>
                    <a:pt x="6413246" y="5049774"/>
                    <a:pt x="6398006" y="5057394"/>
                    <a:pt x="6390386" y="5057394"/>
                  </a:cubicBezTo>
                  <a:cubicBezTo>
                    <a:pt x="6382766" y="5057394"/>
                    <a:pt x="6375146" y="5057394"/>
                    <a:pt x="6367526" y="5057394"/>
                  </a:cubicBezTo>
                  <a:close/>
                  <a:moveTo>
                    <a:pt x="404114" y="5019294"/>
                  </a:moveTo>
                  <a:cubicBezTo>
                    <a:pt x="388874" y="5004054"/>
                    <a:pt x="396494" y="4981194"/>
                    <a:pt x="419354" y="4973574"/>
                  </a:cubicBezTo>
                  <a:cubicBezTo>
                    <a:pt x="434594" y="4958334"/>
                    <a:pt x="457454" y="4965954"/>
                    <a:pt x="472694" y="4988814"/>
                  </a:cubicBezTo>
                  <a:cubicBezTo>
                    <a:pt x="480314" y="5004054"/>
                    <a:pt x="472694" y="5026914"/>
                    <a:pt x="449834" y="5034534"/>
                  </a:cubicBezTo>
                  <a:cubicBezTo>
                    <a:pt x="449834" y="5042154"/>
                    <a:pt x="442214" y="5042154"/>
                    <a:pt x="434594" y="5042154"/>
                  </a:cubicBezTo>
                  <a:cubicBezTo>
                    <a:pt x="419354" y="5042154"/>
                    <a:pt x="411734" y="5034534"/>
                    <a:pt x="404114" y="5019294"/>
                  </a:cubicBezTo>
                  <a:close/>
                  <a:moveTo>
                    <a:pt x="6466713" y="4866767"/>
                  </a:moveTo>
                  <a:cubicBezTo>
                    <a:pt x="6451473" y="4859147"/>
                    <a:pt x="6436233" y="4836287"/>
                    <a:pt x="6451473" y="4813300"/>
                  </a:cubicBezTo>
                  <a:cubicBezTo>
                    <a:pt x="6459093" y="4798060"/>
                    <a:pt x="6481953" y="4790440"/>
                    <a:pt x="6497193" y="4798060"/>
                  </a:cubicBezTo>
                  <a:cubicBezTo>
                    <a:pt x="6520053" y="4805680"/>
                    <a:pt x="6527673" y="4828540"/>
                    <a:pt x="6520053" y="4843780"/>
                  </a:cubicBezTo>
                  <a:cubicBezTo>
                    <a:pt x="6512433" y="4859020"/>
                    <a:pt x="6497193" y="4866640"/>
                    <a:pt x="6481953" y="4866640"/>
                  </a:cubicBezTo>
                  <a:cubicBezTo>
                    <a:pt x="6474333" y="4866640"/>
                    <a:pt x="6474333" y="4866640"/>
                    <a:pt x="6466713" y="4866640"/>
                  </a:cubicBezTo>
                  <a:close/>
                  <a:moveTo>
                    <a:pt x="305054" y="4828540"/>
                  </a:moveTo>
                  <a:cubicBezTo>
                    <a:pt x="297434" y="4805680"/>
                    <a:pt x="305054" y="4782820"/>
                    <a:pt x="327914" y="4775073"/>
                  </a:cubicBezTo>
                  <a:cubicBezTo>
                    <a:pt x="343154" y="4767453"/>
                    <a:pt x="366014" y="4775073"/>
                    <a:pt x="373634" y="4797933"/>
                  </a:cubicBezTo>
                  <a:cubicBezTo>
                    <a:pt x="381254" y="4813173"/>
                    <a:pt x="373634" y="4836033"/>
                    <a:pt x="358394" y="4843653"/>
                  </a:cubicBezTo>
                  <a:cubicBezTo>
                    <a:pt x="350774" y="4851273"/>
                    <a:pt x="343154" y="4851273"/>
                    <a:pt x="343154" y="4851273"/>
                  </a:cubicBezTo>
                  <a:cubicBezTo>
                    <a:pt x="327914" y="4851273"/>
                    <a:pt x="312674" y="4843653"/>
                    <a:pt x="305054" y="4828413"/>
                  </a:cubicBezTo>
                  <a:close/>
                  <a:moveTo>
                    <a:pt x="6550660" y="4668520"/>
                  </a:moveTo>
                  <a:cubicBezTo>
                    <a:pt x="6535420" y="4660900"/>
                    <a:pt x="6520180" y="4638040"/>
                    <a:pt x="6527800" y="4622800"/>
                  </a:cubicBezTo>
                  <a:cubicBezTo>
                    <a:pt x="6535420" y="4599940"/>
                    <a:pt x="6558280" y="4592320"/>
                    <a:pt x="6581140" y="4599940"/>
                  </a:cubicBezTo>
                  <a:cubicBezTo>
                    <a:pt x="6604000" y="4607560"/>
                    <a:pt x="6611620" y="4630420"/>
                    <a:pt x="6604000" y="4645660"/>
                  </a:cubicBezTo>
                  <a:cubicBezTo>
                    <a:pt x="6596380" y="4660900"/>
                    <a:pt x="6581140" y="4668520"/>
                    <a:pt x="6565900" y="4668520"/>
                  </a:cubicBezTo>
                  <a:cubicBezTo>
                    <a:pt x="6565900" y="4668520"/>
                    <a:pt x="6558280" y="4668520"/>
                    <a:pt x="6550660" y="4668520"/>
                  </a:cubicBezTo>
                  <a:close/>
                  <a:moveTo>
                    <a:pt x="221107" y="4630420"/>
                  </a:moveTo>
                  <a:cubicBezTo>
                    <a:pt x="213487" y="4607560"/>
                    <a:pt x="228727" y="4584700"/>
                    <a:pt x="243967" y="4576953"/>
                  </a:cubicBezTo>
                  <a:cubicBezTo>
                    <a:pt x="266827" y="4569333"/>
                    <a:pt x="289687" y="4584573"/>
                    <a:pt x="297307" y="4599813"/>
                  </a:cubicBezTo>
                  <a:cubicBezTo>
                    <a:pt x="304927" y="4622673"/>
                    <a:pt x="289687" y="4645533"/>
                    <a:pt x="274447" y="4653280"/>
                  </a:cubicBezTo>
                  <a:cubicBezTo>
                    <a:pt x="266827" y="4653280"/>
                    <a:pt x="266827" y="4653280"/>
                    <a:pt x="259207" y="4653280"/>
                  </a:cubicBezTo>
                  <a:cubicBezTo>
                    <a:pt x="243967" y="4653280"/>
                    <a:pt x="228727" y="4645660"/>
                    <a:pt x="221107" y="4630420"/>
                  </a:cubicBezTo>
                  <a:close/>
                  <a:moveTo>
                    <a:pt x="6626860" y="4470146"/>
                  </a:moveTo>
                  <a:cubicBezTo>
                    <a:pt x="6604000" y="4462526"/>
                    <a:pt x="6596380" y="4439666"/>
                    <a:pt x="6604000" y="4416679"/>
                  </a:cubicBezTo>
                  <a:cubicBezTo>
                    <a:pt x="6604000" y="4401439"/>
                    <a:pt x="6626860" y="4386199"/>
                    <a:pt x="6649720" y="4393819"/>
                  </a:cubicBezTo>
                  <a:cubicBezTo>
                    <a:pt x="6672580" y="4401439"/>
                    <a:pt x="6680200" y="4424299"/>
                    <a:pt x="6672580" y="4439539"/>
                  </a:cubicBezTo>
                  <a:cubicBezTo>
                    <a:pt x="6672580" y="4454779"/>
                    <a:pt x="6657340" y="4470019"/>
                    <a:pt x="6634480" y="4470019"/>
                  </a:cubicBezTo>
                  <a:cubicBezTo>
                    <a:pt x="6634480" y="4470019"/>
                    <a:pt x="6626860" y="4470019"/>
                    <a:pt x="6626860" y="4470019"/>
                  </a:cubicBezTo>
                  <a:close/>
                  <a:moveTo>
                    <a:pt x="152527" y="4424299"/>
                  </a:moveTo>
                  <a:cubicBezTo>
                    <a:pt x="144907" y="4401439"/>
                    <a:pt x="160147" y="4378579"/>
                    <a:pt x="175387" y="4378579"/>
                  </a:cubicBezTo>
                  <a:cubicBezTo>
                    <a:pt x="198247" y="4370959"/>
                    <a:pt x="221107" y="4378579"/>
                    <a:pt x="228727" y="4401439"/>
                  </a:cubicBezTo>
                  <a:cubicBezTo>
                    <a:pt x="228727" y="4424299"/>
                    <a:pt x="221107" y="4439539"/>
                    <a:pt x="198247" y="4447159"/>
                  </a:cubicBezTo>
                  <a:cubicBezTo>
                    <a:pt x="198247" y="4447159"/>
                    <a:pt x="190627" y="4447159"/>
                    <a:pt x="190627" y="4447159"/>
                  </a:cubicBezTo>
                  <a:cubicBezTo>
                    <a:pt x="175387" y="4447159"/>
                    <a:pt x="160147" y="4439539"/>
                    <a:pt x="152527" y="4424299"/>
                  </a:cubicBezTo>
                  <a:close/>
                  <a:moveTo>
                    <a:pt x="6687947" y="4264025"/>
                  </a:moveTo>
                  <a:cubicBezTo>
                    <a:pt x="6665086" y="4256405"/>
                    <a:pt x="6649847" y="4233545"/>
                    <a:pt x="6657467" y="4218305"/>
                  </a:cubicBezTo>
                  <a:cubicBezTo>
                    <a:pt x="6665086" y="4195445"/>
                    <a:pt x="6680326" y="4180205"/>
                    <a:pt x="6703186" y="4187825"/>
                  </a:cubicBezTo>
                  <a:cubicBezTo>
                    <a:pt x="6726047" y="4195445"/>
                    <a:pt x="6733667" y="4210685"/>
                    <a:pt x="6733667" y="4233545"/>
                  </a:cubicBezTo>
                  <a:cubicBezTo>
                    <a:pt x="6726047" y="4248785"/>
                    <a:pt x="6710807" y="4264025"/>
                    <a:pt x="6695567" y="4264025"/>
                  </a:cubicBezTo>
                  <a:cubicBezTo>
                    <a:pt x="6695567" y="4264025"/>
                    <a:pt x="6687947" y="4264025"/>
                    <a:pt x="6687947" y="4264025"/>
                  </a:cubicBezTo>
                  <a:close/>
                  <a:moveTo>
                    <a:pt x="99187" y="4210812"/>
                  </a:moveTo>
                  <a:cubicBezTo>
                    <a:pt x="91567" y="4195572"/>
                    <a:pt x="106807" y="4172712"/>
                    <a:pt x="122047" y="4165092"/>
                  </a:cubicBezTo>
                  <a:cubicBezTo>
                    <a:pt x="144907" y="4165092"/>
                    <a:pt x="167767" y="4172712"/>
                    <a:pt x="167767" y="4195572"/>
                  </a:cubicBezTo>
                  <a:cubicBezTo>
                    <a:pt x="175387" y="4218432"/>
                    <a:pt x="160147" y="4241292"/>
                    <a:pt x="144907" y="4241292"/>
                  </a:cubicBezTo>
                  <a:cubicBezTo>
                    <a:pt x="137287" y="4241292"/>
                    <a:pt x="137287" y="4241292"/>
                    <a:pt x="129667" y="4241292"/>
                  </a:cubicBezTo>
                  <a:cubicBezTo>
                    <a:pt x="114427" y="4241292"/>
                    <a:pt x="99187" y="4233672"/>
                    <a:pt x="99187" y="4210812"/>
                  </a:cubicBezTo>
                  <a:close/>
                  <a:moveTo>
                    <a:pt x="6733667" y="4050538"/>
                  </a:moveTo>
                  <a:cubicBezTo>
                    <a:pt x="6710807" y="4050538"/>
                    <a:pt x="6695567" y="4027678"/>
                    <a:pt x="6703187" y="4004818"/>
                  </a:cubicBezTo>
                  <a:cubicBezTo>
                    <a:pt x="6703187" y="3989578"/>
                    <a:pt x="6726048" y="3974338"/>
                    <a:pt x="6748907" y="3974338"/>
                  </a:cubicBezTo>
                  <a:cubicBezTo>
                    <a:pt x="6764148" y="3981958"/>
                    <a:pt x="6779387" y="3997198"/>
                    <a:pt x="6779387" y="4020058"/>
                  </a:cubicBezTo>
                  <a:cubicBezTo>
                    <a:pt x="6771767" y="4042918"/>
                    <a:pt x="6756527" y="4050538"/>
                    <a:pt x="6741287" y="4050538"/>
                  </a:cubicBezTo>
                  <a:cubicBezTo>
                    <a:pt x="6741287" y="4050538"/>
                    <a:pt x="6733667" y="4050538"/>
                    <a:pt x="6733667" y="4050538"/>
                  </a:cubicBezTo>
                  <a:close/>
                  <a:moveTo>
                    <a:pt x="53340" y="4004818"/>
                  </a:moveTo>
                  <a:cubicBezTo>
                    <a:pt x="45720" y="3981958"/>
                    <a:pt x="60960" y="3959098"/>
                    <a:pt x="83820" y="3959098"/>
                  </a:cubicBezTo>
                  <a:cubicBezTo>
                    <a:pt x="106680" y="3951478"/>
                    <a:pt x="121920" y="3966718"/>
                    <a:pt x="129540" y="3989578"/>
                  </a:cubicBezTo>
                  <a:cubicBezTo>
                    <a:pt x="129540" y="4012438"/>
                    <a:pt x="114300" y="4027678"/>
                    <a:pt x="99060" y="4035298"/>
                  </a:cubicBezTo>
                  <a:cubicBezTo>
                    <a:pt x="91440" y="4035298"/>
                    <a:pt x="91440" y="4035298"/>
                    <a:pt x="91440" y="4035298"/>
                  </a:cubicBezTo>
                  <a:cubicBezTo>
                    <a:pt x="68580" y="4035298"/>
                    <a:pt x="53340" y="4020058"/>
                    <a:pt x="53340" y="4004818"/>
                  </a:cubicBezTo>
                  <a:close/>
                  <a:moveTo>
                    <a:pt x="6764147" y="3836924"/>
                  </a:moveTo>
                  <a:cubicBezTo>
                    <a:pt x="6748907" y="3836924"/>
                    <a:pt x="6733667" y="3821684"/>
                    <a:pt x="6733667" y="3798824"/>
                  </a:cubicBezTo>
                  <a:cubicBezTo>
                    <a:pt x="6733667" y="3775964"/>
                    <a:pt x="6756526" y="3760724"/>
                    <a:pt x="6771767" y="3768344"/>
                  </a:cubicBezTo>
                  <a:cubicBezTo>
                    <a:pt x="6794626" y="3768344"/>
                    <a:pt x="6809867" y="3783584"/>
                    <a:pt x="6809867" y="3806444"/>
                  </a:cubicBezTo>
                  <a:cubicBezTo>
                    <a:pt x="6809867" y="3829304"/>
                    <a:pt x="6787007" y="3844544"/>
                    <a:pt x="6771767" y="3844544"/>
                  </a:cubicBezTo>
                  <a:cubicBezTo>
                    <a:pt x="6771767" y="3844544"/>
                    <a:pt x="6764147" y="3836924"/>
                    <a:pt x="6764147" y="3836924"/>
                  </a:cubicBezTo>
                  <a:close/>
                  <a:moveTo>
                    <a:pt x="22860" y="3791204"/>
                  </a:moveTo>
                  <a:cubicBezTo>
                    <a:pt x="22860" y="3768344"/>
                    <a:pt x="38100" y="3745484"/>
                    <a:pt x="53340" y="3745484"/>
                  </a:cubicBezTo>
                  <a:cubicBezTo>
                    <a:pt x="76200" y="3745484"/>
                    <a:pt x="99060" y="3760724"/>
                    <a:pt x="99060" y="3775964"/>
                  </a:cubicBezTo>
                  <a:cubicBezTo>
                    <a:pt x="99060" y="3798824"/>
                    <a:pt x="83820" y="3821684"/>
                    <a:pt x="60960" y="3821684"/>
                  </a:cubicBezTo>
                  <a:cubicBezTo>
                    <a:pt x="38100" y="3821684"/>
                    <a:pt x="22860" y="3806444"/>
                    <a:pt x="22860" y="3791204"/>
                  </a:cubicBezTo>
                  <a:close/>
                  <a:moveTo>
                    <a:pt x="6787007" y="3623310"/>
                  </a:moveTo>
                  <a:cubicBezTo>
                    <a:pt x="6764147" y="3623310"/>
                    <a:pt x="6748907" y="3608070"/>
                    <a:pt x="6748907" y="3585210"/>
                  </a:cubicBezTo>
                  <a:cubicBezTo>
                    <a:pt x="6748907" y="3562350"/>
                    <a:pt x="6771767" y="3547110"/>
                    <a:pt x="6787007" y="3554730"/>
                  </a:cubicBezTo>
                  <a:cubicBezTo>
                    <a:pt x="6809867" y="3554730"/>
                    <a:pt x="6825107" y="3569970"/>
                    <a:pt x="6825107" y="3592830"/>
                  </a:cubicBezTo>
                  <a:cubicBezTo>
                    <a:pt x="6825107" y="3608070"/>
                    <a:pt x="6809867" y="3630930"/>
                    <a:pt x="6787007" y="3630930"/>
                  </a:cubicBezTo>
                  <a:cubicBezTo>
                    <a:pt x="6787007" y="3630930"/>
                    <a:pt x="6787007" y="3630930"/>
                    <a:pt x="6787007" y="3623310"/>
                  </a:cubicBezTo>
                  <a:close/>
                  <a:moveTo>
                    <a:pt x="7620" y="3569970"/>
                  </a:moveTo>
                  <a:cubicBezTo>
                    <a:pt x="7620" y="3547110"/>
                    <a:pt x="22860" y="3531870"/>
                    <a:pt x="45720" y="3531870"/>
                  </a:cubicBezTo>
                  <a:cubicBezTo>
                    <a:pt x="60960" y="3531870"/>
                    <a:pt x="83820" y="3547110"/>
                    <a:pt x="83820" y="3569970"/>
                  </a:cubicBezTo>
                  <a:cubicBezTo>
                    <a:pt x="83820" y="3592830"/>
                    <a:pt x="68580" y="3608070"/>
                    <a:pt x="45720" y="3608070"/>
                  </a:cubicBezTo>
                  <a:cubicBezTo>
                    <a:pt x="22860" y="3608070"/>
                    <a:pt x="7620" y="3592830"/>
                    <a:pt x="7620" y="3569970"/>
                  </a:cubicBezTo>
                  <a:close/>
                  <a:moveTo>
                    <a:pt x="6756526" y="3371596"/>
                  </a:moveTo>
                  <a:cubicBezTo>
                    <a:pt x="6756526" y="3356356"/>
                    <a:pt x="6771767" y="3333496"/>
                    <a:pt x="6794626" y="3333496"/>
                  </a:cubicBezTo>
                  <a:cubicBezTo>
                    <a:pt x="6809867" y="3333496"/>
                    <a:pt x="6832726" y="3356356"/>
                    <a:pt x="6832726" y="3371596"/>
                  </a:cubicBezTo>
                  <a:cubicBezTo>
                    <a:pt x="6832726" y="3394456"/>
                    <a:pt x="6809867" y="3409696"/>
                    <a:pt x="6794626" y="3409696"/>
                  </a:cubicBezTo>
                  <a:cubicBezTo>
                    <a:pt x="6771767" y="3409696"/>
                    <a:pt x="6756526" y="3394456"/>
                    <a:pt x="6756526" y="3371596"/>
                  </a:cubicBezTo>
                  <a:close/>
                  <a:moveTo>
                    <a:pt x="38100" y="3394456"/>
                  </a:moveTo>
                  <a:cubicBezTo>
                    <a:pt x="22860" y="3394456"/>
                    <a:pt x="0" y="3379216"/>
                    <a:pt x="0" y="3356356"/>
                  </a:cubicBezTo>
                  <a:cubicBezTo>
                    <a:pt x="0" y="3333496"/>
                    <a:pt x="22860" y="3318256"/>
                    <a:pt x="38100" y="3318256"/>
                  </a:cubicBezTo>
                  <a:cubicBezTo>
                    <a:pt x="60960" y="3318256"/>
                    <a:pt x="76200" y="3333496"/>
                    <a:pt x="76200" y="3356356"/>
                  </a:cubicBezTo>
                  <a:cubicBezTo>
                    <a:pt x="76200" y="3379216"/>
                    <a:pt x="60960" y="3394456"/>
                    <a:pt x="38100" y="3394456"/>
                  </a:cubicBezTo>
                  <a:close/>
                  <a:moveTo>
                    <a:pt x="6741287" y="3165602"/>
                  </a:moveTo>
                  <a:cubicBezTo>
                    <a:pt x="6741287" y="3142742"/>
                    <a:pt x="6756527" y="3127502"/>
                    <a:pt x="6779387" y="3119882"/>
                  </a:cubicBezTo>
                  <a:cubicBezTo>
                    <a:pt x="6802247" y="3119882"/>
                    <a:pt x="6817487" y="3135122"/>
                    <a:pt x="6817487" y="3157982"/>
                  </a:cubicBezTo>
                  <a:cubicBezTo>
                    <a:pt x="6825107" y="3180842"/>
                    <a:pt x="6809867" y="3196082"/>
                    <a:pt x="6787007" y="3196082"/>
                  </a:cubicBezTo>
                  <a:cubicBezTo>
                    <a:pt x="6787007" y="3196082"/>
                    <a:pt x="6787007" y="3196082"/>
                    <a:pt x="6779387" y="3196082"/>
                  </a:cubicBezTo>
                  <a:cubicBezTo>
                    <a:pt x="6764147" y="3196082"/>
                    <a:pt x="6748907" y="3180842"/>
                    <a:pt x="6741287" y="3165602"/>
                  </a:cubicBezTo>
                  <a:close/>
                  <a:moveTo>
                    <a:pt x="45720" y="3180842"/>
                  </a:moveTo>
                  <a:cubicBezTo>
                    <a:pt x="30480" y="3180842"/>
                    <a:pt x="15240" y="3157982"/>
                    <a:pt x="15240" y="3135122"/>
                  </a:cubicBezTo>
                  <a:cubicBezTo>
                    <a:pt x="15240" y="3119882"/>
                    <a:pt x="30480" y="3104642"/>
                    <a:pt x="53340" y="3104642"/>
                  </a:cubicBezTo>
                  <a:cubicBezTo>
                    <a:pt x="76200" y="3104642"/>
                    <a:pt x="91440" y="3119882"/>
                    <a:pt x="91440" y="3142742"/>
                  </a:cubicBezTo>
                  <a:cubicBezTo>
                    <a:pt x="91440" y="3165602"/>
                    <a:pt x="68580" y="3180842"/>
                    <a:pt x="53340" y="3180842"/>
                  </a:cubicBezTo>
                  <a:cubicBezTo>
                    <a:pt x="53340" y="3180842"/>
                    <a:pt x="45720" y="3180842"/>
                    <a:pt x="45720" y="3180842"/>
                  </a:cubicBezTo>
                  <a:close/>
                  <a:moveTo>
                    <a:pt x="6718426" y="2951988"/>
                  </a:moveTo>
                  <a:cubicBezTo>
                    <a:pt x="6718426" y="2929128"/>
                    <a:pt x="6733667" y="2913888"/>
                    <a:pt x="6756526" y="2906268"/>
                  </a:cubicBezTo>
                  <a:cubicBezTo>
                    <a:pt x="6771767" y="2906268"/>
                    <a:pt x="6794626" y="2921508"/>
                    <a:pt x="6794626" y="2944368"/>
                  </a:cubicBezTo>
                  <a:cubicBezTo>
                    <a:pt x="6802247" y="2959608"/>
                    <a:pt x="6787007" y="2982468"/>
                    <a:pt x="6764147" y="2982468"/>
                  </a:cubicBezTo>
                  <a:cubicBezTo>
                    <a:pt x="6764147" y="2982468"/>
                    <a:pt x="6764147" y="2982468"/>
                    <a:pt x="6756526" y="2982468"/>
                  </a:cubicBezTo>
                  <a:cubicBezTo>
                    <a:pt x="6741287" y="2982468"/>
                    <a:pt x="6726047" y="2974848"/>
                    <a:pt x="6718426" y="2951988"/>
                  </a:cubicBezTo>
                  <a:close/>
                  <a:moveTo>
                    <a:pt x="68580" y="2967228"/>
                  </a:moveTo>
                  <a:cubicBezTo>
                    <a:pt x="45720" y="2959608"/>
                    <a:pt x="38100" y="2944368"/>
                    <a:pt x="38100" y="2921508"/>
                  </a:cubicBezTo>
                  <a:cubicBezTo>
                    <a:pt x="38100" y="2898648"/>
                    <a:pt x="60960" y="2891028"/>
                    <a:pt x="83820" y="2891028"/>
                  </a:cubicBezTo>
                  <a:cubicBezTo>
                    <a:pt x="99060" y="2891028"/>
                    <a:pt x="114300" y="2913888"/>
                    <a:pt x="114300" y="2936748"/>
                  </a:cubicBezTo>
                  <a:cubicBezTo>
                    <a:pt x="106680" y="2951988"/>
                    <a:pt x="91440" y="2967228"/>
                    <a:pt x="76200" y="2967228"/>
                  </a:cubicBezTo>
                  <a:cubicBezTo>
                    <a:pt x="76200" y="2967228"/>
                    <a:pt x="68580" y="2967228"/>
                    <a:pt x="68580" y="2967228"/>
                  </a:cubicBezTo>
                  <a:close/>
                  <a:moveTo>
                    <a:pt x="6687820" y="2745994"/>
                  </a:moveTo>
                  <a:cubicBezTo>
                    <a:pt x="6680200" y="2723134"/>
                    <a:pt x="6695440" y="2700274"/>
                    <a:pt x="6718300" y="2700274"/>
                  </a:cubicBezTo>
                  <a:cubicBezTo>
                    <a:pt x="6733540" y="2692654"/>
                    <a:pt x="6756400" y="2707894"/>
                    <a:pt x="6764020" y="2730754"/>
                  </a:cubicBezTo>
                  <a:cubicBezTo>
                    <a:pt x="6764020" y="2745994"/>
                    <a:pt x="6748780" y="2768854"/>
                    <a:pt x="6733540" y="2776474"/>
                  </a:cubicBezTo>
                  <a:cubicBezTo>
                    <a:pt x="6725920" y="2776474"/>
                    <a:pt x="6725920" y="2776474"/>
                    <a:pt x="6725920" y="2776474"/>
                  </a:cubicBezTo>
                  <a:cubicBezTo>
                    <a:pt x="6703060" y="2776474"/>
                    <a:pt x="6687820" y="2761234"/>
                    <a:pt x="6687820" y="2745994"/>
                  </a:cubicBezTo>
                  <a:close/>
                  <a:moveTo>
                    <a:pt x="106680" y="2753614"/>
                  </a:moveTo>
                  <a:cubicBezTo>
                    <a:pt x="83820" y="2753614"/>
                    <a:pt x="68580" y="2730754"/>
                    <a:pt x="76200" y="2707894"/>
                  </a:cubicBezTo>
                  <a:cubicBezTo>
                    <a:pt x="76200" y="2685034"/>
                    <a:pt x="99060" y="2677414"/>
                    <a:pt x="121920" y="2677414"/>
                  </a:cubicBezTo>
                  <a:cubicBezTo>
                    <a:pt x="144780" y="2685034"/>
                    <a:pt x="152400" y="2707894"/>
                    <a:pt x="152400" y="2723134"/>
                  </a:cubicBezTo>
                  <a:cubicBezTo>
                    <a:pt x="144780" y="2745994"/>
                    <a:pt x="129540" y="2753614"/>
                    <a:pt x="114300" y="2753614"/>
                  </a:cubicBezTo>
                  <a:cubicBezTo>
                    <a:pt x="106680" y="2753614"/>
                    <a:pt x="106680" y="2753614"/>
                    <a:pt x="106680" y="2753614"/>
                  </a:cubicBezTo>
                  <a:close/>
                  <a:moveTo>
                    <a:pt x="6634480" y="2540000"/>
                  </a:moveTo>
                  <a:cubicBezTo>
                    <a:pt x="6634480" y="2517140"/>
                    <a:pt x="6642100" y="2494280"/>
                    <a:pt x="6664960" y="2494280"/>
                  </a:cubicBezTo>
                  <a:cubicBezTo>
                    <a:pt x="6687820" y="2486660"/>
                    <a:pt x="6703060" y="2494280"/>
                    <a:pt x="6710680" y="2517140"/>
                  </a:cubicBezTo>
                  <a:cubicBezTo>
                    <a:pt x="6718300" y="2540000"/>
                    <a:pt x="6703060" y="2562860"/>
                    <a:pt x="6687820" y="2562860"/>
                  </a:cubicBezTo>
                  <a:cubicBezTo>
                    <a:pt x="6680200" y="2562860"/>
                    <a:pt x="6680200" y="2562860"/>
                    <a:pt x="6672580" y="2562860"/>
                  </a:cubicBezTo>
                  <a:cubicBezTo>
                    <a:pt x="6657340" y="2562860"/>
                    <a:pt x="6642100" y="2555240"/>
                    <a:pt x="6634480" y="2540000"/>
                  </a:cubicBezTo>
                  <a:close/>
                  <a:moveTo>
                    <a:pt x="152527" y="2547620"/>
                  </a:moveTo>
                  <a:cubicBezTo>
                    <a:pt x="129667" y="2540000"/>
                    <a:pt x="122047" y="2517140"/>
                    <a:pt x="129667" y="2501900"/>
                  </a:cubicBezTo>
                  <a:cubicBezTo>
                    <a:pt x="129667" y="2479040"/>
                    <a:pt x="152527" y="2463800"/>
                    <a:pt x="175387" y="2471420"/>
                  </a:cubicBezTo>
                  <a:cubicBezTo>
                    <a:pt x="190627" y="2479040"/>
                    <a:pt x="205867" y="2501900"/>
                    <a:pt x="198247" y="2517140"/>
                  </a:cubicBezTo>
                  <a:cubicBezTo>
                    <a:pt x="198247" y="2532380"/>
                    <a:pt x="183007" y="2547620"/>
                    <a:pt x="167767" y="2547620"/>
                  </a:cubicBezTo>
                  <a:cubicBezTo>
                    <a:pt x="160147" y="2547620"/>
                    <a:pt x="160147" y="2547620"/>
                    <a:pt x="152527" y="2547620"/>
                  </a:cubicBezTo>
                  <a:close/>
                  <a:moveTo>
                    <a:pt x="6573520" y="2334006"/>
                  </a:moveTo>
                  <a:cubicBezTo>
                    <a:pt x="6565900" y="2318766"/>
                    <a:pt x="6581139" y="2295906"/>
                    <a:pt x="6596380" y="2288286"/>
                  </a:cubicBezTo>
                  <a:cubicBezTo>
                    <a:pt x="6619239" y="2280666"/>
                    <a:pt x="6642100" y="2288286"/>
                    <a:pt x="6649720" y="2311146"/>
                  </a:cubicBezTo>
                  <a:cubicBezTo>
                    <a:pt x="6657339" y="2334006"/>
                    <a:pt x="6642100" y="2349246"/>
                    <a:pt x="6626860" y="2356866"/>
                  </a:cubicBezTo>
                  <a:cubicBezTo>
                    <a:pt x="6619239" y="2364486"/>
                    <a:pt x="6611620" y="2364486"/>
                    <a:pt x="6611620" y="2364486"/>
                  </a:cubicBezTo>
                  <a:cubicBezTo>
                    <a:pt x="6596380" y="2364486"/>
                    <a:pt x="6581139" y="2349246"/>
                    <a:pt x="6573520" y="2334006"/>
                  </a:cubicBezTo>
                  <a:close/>
                  <a:moveTo>
                    <a:pt x="213487" y="2341626"/>
                  </a:moveTo>
                  <a:cubicBezTo>
                    <a:pt x="198247" y="2334006"/>
                    <a:pt x="183007" y="2311146"/>
                    <a:pt x="190627" y="2288159"/>
                  </a:cubicBezTo>
                  <a:cubicBezTo>
                    <a:pt x="198247" y="2272919"/>
                    <a:pt x="221107" y="2257679"/>
                    <a:pt x="243967" y="2265299"/>
                  </a:cubicBezTo>
                  <a:cubicBezTo>
                    <a:pt x="259207" y="2272919"/>
                    <a:pt x="274447" y="2295779"/>
                    <a:pt x="266827" y="2318766"/>
                  </a:cubicBezTo>
                  <a:cubicBezTo>
                    <a:pt x="259207" y="2334006"/>
                    <a:pt x="243967" y="2341626"/>
                    <a:pt x="228727" y="2341626"/>
                  </a:cubicBezTo>
                  <a:cubicBezTo>
                    <a:pt x="221107" y="2341626"/>
                    <a:pt x="221107" y="2341626"/>
                    <a:pt x="213487" y="2341626"/>
                  </a:cubicBezTo>
                  <a:close/>
                  <a:moveTo>
                    <a:pt x="6497320" y="2135632"/>
                  </a:moveTo>
                  <a:cubicBezTo>
                    <a:pt x="6489700" y="2120392"/>
                    <a:pt x="6504940" y="2097532"/>
                    <a:pt x="6520180" y="2089912"/>
                  </a:cubicBezTo>
                  <a:cubicBezTo>
                    <a:pt x="6543040" y="2082292"/>
                    <a:pt x="6565900" y="2089912"/>
                    <a:pt x="6573520" y="2105152"/>
                  </a:cubicBezTo>
                  <a:cubicBezTo>
                    <a:pt x="6581140" y="2128012"/>
                    <a:pt x="6565900" y="2150872"/>
                    <a:pt x="6550660" y="2158619"/>
                  </a:cubicBezTo>
                  <a:cubicBezTo>
                    <a:pt x="6543040" y="2158619"/>
                    <a:pt x="6543040" y="2158619"/>
                    <a:pt x="6535420" y="2158619"/>
                  </a:cubicBezTo>
                  <a:cubicBezTo>
                    <a:pt x="6520180" y="2158619"/>
                    <a:pt x="6504940" y="2150999"/>
                    <a:pt x="6497320" y="2135759"/>
                  </a:cubicBezTo>
                  <a:close/>
                  <a:moveTo>
                    <a:pt x="289814" y="2143379"/>
                  </a:moveTo>
                  <a:cubicBezTo>
                    <a:pt x="274574" y="2128139"/>
                    <a:pt x="259334" y="2112899"/>
                    <a:pt x="266954" y="2089912"/>
                  </a:cubicBezTo>
                  <a:cubicBezTo>
                    <a:pt x="274574" y="2067052"/>
                    <a:pt x="297434" y="2059432"/>
                    <a:pt x="320294" y="2067052"/>
                  </a:cubicBezTo>
                  <a:cubicBezTo>
                    <a:pt x="335534" y="2074672"/>
                    <a:pt x="350774" y="2097532"/>
                    <a:pt x="343154" y="2120519"/>
                  </a:cubicBezTo>
                  <a:cubicBezTo>
                    <a:pt x="335534" y="2135759"/>
                    <a:pt x="320294" y="2143379"/>
                    <a:pt x="305054" y="2143379"/>
                  </a:cubicBezTo>
                  <a:cubicBezTo>
                    <a:pt x="297434" y="2143379"/>
                    <a:pt x="297434" y="2143379"/>
                    <a:pt x="289814" y="2143379"/>
                  </a:cubicBezTo>
                  <a:close/>
                  <a:moveTo>
                    <a:pt x="6413373" y="1945005"/>
                  </a:moveTo>
                  <a:cubicBezTo>
                    <a:pt x="6405753" y="1922145"/>
                    <a:pt x="6413373" y="1899285"/>
                    <a:pt x="6428613" y="1891538"/>
                  </a:cubicBezTo>
                  <a:cubicBezTo>
                    <a:pt x="6451473" y="1883918"/>
                    <a:pt x="6474333" y="1891538"/>
                    <a:pt x="6481953" y="1914398"/>
                  </a:cubicBezTo>
                  <a:cubicBezTo>
                    <a:pt x="6489573" y="1929638"/>
                    <a:pt x="6481953" y="1952498"/>
                    <a:pt x="6466713" y="1960118"/>
                  </a:cubicBezTo>
                  <a:cubicBezTo>
                    <a:pt x="6459093" y="1967738"/>
                    <a:pt x="6451473" y="1967738"/>
                    <a:pt x="6443853" y="1967738"/>
                  </a:cubicBezTo>
                  <a:cubicBezTo>
                    <a:pt x="6436233" y="1967738"/>
                    <a:pt x="6420993" y="1960118"/>
                    <a:pt x="6413373" y="1944878"/>
                  </a:cubicBezTo>
                  <a:close/>
                  <a:moveTo>
                    <a:pt x="381254" y="1944878"/>
                  </a:moveTo>
                  <a:cubicBezTo>
                    <a:pt x="358394" y="1937258"/>
                    <a:pt x="350774" y="1914398"/>
                    <a:pt x="358394" y="1891411"/>
                  </a:cubicBezTo>
                  <a:cubicBezTo>
                    <a:pt x="373634" y="1876171"/>
                    <a:pt x="396494" y="1868551"/>
                    <a:pt x="411734" y="1876171"/>
                  </a:cubicBezTo>
                  <a:cubicBezTo>
                    <a:pt x="426974" y="1883791"/>
                    <a:pt x="434594" y="1906651"/>
                    <a:pt x="426974" y="1929638"/>
                  </a:cubicBezTo>
                  <a:cubicBezTo>
                    <a:pt x="419354" y="1937258"/>
                    <a:pt x="411734" y="1944878"/>
                    <a:pt x="396494" y="1944878"/>
                  </a:cubicBezTo>
                  <a:cubicBezTo>
                    <a:pt x="388874" y="1944878"/>
                    <a:pt x="381254" y="1944878"/>
                    <a:pt x="381254" y="1944878"/>
                  </a:cubicBezTo>
                  <a:close/>
                  <a:moveTo>
                    <a:pt x="6314186" y="1754124"/>
                  </a:moveTo>
                  <a:cubicBezTo>
                    <a:pt x="6306566" y="1738884"/>
                    <a:pt x="6306566" y="1716024"/>
                    <a:pt x="6329426" y="1708404"/>
                  </a:cubicBezTo>
                  <a:cubicBezTo>
                    <a:pt x="6344666" y="1693164"/>
                    <a:pt x="6367526" y="1700784"/>
                    <a:pt x="6382766" y="1716024"/>
                  </a:cubicBezTo>
                  <a:cubicBezTo>
                    <a:pt x="6390386" y="1738884"/>
                    <a:pt x="6382766" y="1761744"/>
                    <a:pt x="6367526" y="1769491"/>
                  </a:cubicBezTo>
                  <a:cubicBezTo>
                    <a:pt x="6359906" y="1777111"/>
                    <a:pt x="6352286" y="1777111"/>
                    <a:pt x="6344666" y="1777111"/>
                  </a:cubicBezTo>
                  <a:cubicBezTo>
                    <a:pt x="6329426" y="1777111"/>
                    <a:pt x="6321806" y="1769491"/>
                    <a:pt x="6314186" y="1754251"/>
                  </a:cubicBezTo>
                  <a:close/>
                  <a:moveTo>
                    <a:pt x="480441" y="1754251"/>
                  </a:moveTo>
                  <a:cubicBezTo>
                    <a:pt x="457581" y="1746631"/>
                    <a:pt x="449961" y="1723771"/>
                    <a:pt x="465201" y="1700784"/>
                  </a:cubicBezTo>
                  <a:cubicBezTo>
                    <a:pt x="472821" y="1685544"/>
                    <a:pt x="495681" y="1677924"/>
                    <a:pt x="518541" y="1685544"/>
                  </a:cubicBezTo>
                  <a:cubicBezTo>
                    <a:pt x="533781" y="1700784"/>
                    <a:pt x="541401" y="1723644"/>
                    <a:pt x="526161" y="1739011"/>
                  </a:cubicBezTo>
                  <a:cubicBezTo>
                    <a:pt x="518541" y="1754251"/>
                    <a:pt x="510921" y="1761871"/>
                    <a:pt x="495681" y="1761871"/>
                  </a:cubicBezTo>
                  <a:cubicBezTo>
                    <a:pt x="488061" y="1761871"/>
                    <a:pt x="480441" y="1754251"/>
                    <a:pt x="480441" y="1754251"/>
                  </a:cubicBezTo>
                  <a:close/>
                  <a:moveTo>
                    <a:pt x="6199886" y="1578737"/>
                  </a:moveTo>
                  <a:cubicBezTo>
                    <a:pt x="6199886" y="1571117"/>
                    <a:pt x="6199886" y="1571117"/>
                    <a:pt x="6199886" y="1571117"/>
                  </a:cubicBezTo>
                  <a:cubicBezTo>
                    <a:pt x="6184646" y="1555877"/>
                    <a:pt x="6192266" y="1533017"/>
                    <a:pt x="6207506" y="1517650"/>
                  </a:cubicBezTo>
                  <a:cubicBezTo>
                    <a:pt x="6230366" y="1510030"/>
                    <a:pt x="6253226" y="1510030"/>
                    <a:pt x="6260846" y="1532890"/>
                  </a:cubicBezTo>
                  <a:cubicBezTo>
                    <a:pt x="6268466" y="1532890"/>
                    <a:pt x="6268466" y="1532890"/>
                    <a:pt x="6268466" y="1532890"/>
                  </a:cubicBezTo>
                  <a:cubicBezTo>
                    <a:pt x="6276086" y="1555750"/>
                    <a:pt x="6276086" y="1578610"/>
                    <a:pt x="6253226" y="1586357"/>
                  </a:cubicBezTo>
                  <a:cubicBezTo>
                    <a:pt x="6245606" y="1593977"/>
                    <a:pt x="6237986" y="1593977"/>
                    <a:pt x="6230366" y="1593977"/>
                  </a:cubicBezTo>
                  <a:cubicBezTo>
                    <a:pt x="6222746" y="1593977"/>
                    <a:pt x="6207506" y="1586357"/>
                    <a:pt x="6199886" y="1578737"/>
                  </a:cubicBezTo>
                  <a:close/>
                  <a:moveTo>
                    <a:pt x="587248" y="1571117"/>
                  </a:moveTo>
                  <a:cubicBezTo>
                    <a:pt x="572008" y="1555877"/>
                    <a:pt x="564388" y="1533017"/>
                    <a:pt x="579628" y="1517650"/>
                  </a:cubicBezTo>
                  <a:cubicBezTo>
                    <a:pt x="587248" y="1502410"/>
                    <a:pt x="610108" y="1494790"/>
                    <a:pt x="632968" y="1510030"/>
                  </a:cubicBezTo>
                  <a:cubicBezTo>
                    <a:pt x="648208" y="1517650"/>
                    <a:pt x="655828" y="1540510"/>
                    <a:pt x="640588" y="1563497"/>
                  </a:cubicBezTo>
                  <a:cubicBezTo>
                    <a:pt x="632968" y="1571117"/>
                    <a:pt x="625348" y="1578737"/>
                    <a:pt x="610108" y="1578737"/>
                  </a:cubicBezTo>
                  <a:cubicBezTo>
                    <a:pt x="602488" y="1578737"/>
                    <a:pt x="594868" y="1578737"/>
                    <a:pt x="587248" y="1571117"/>
                  </a:cubicBezTo>
                  <a:close/>
                  <a:moveTo>
                    <a:pt x="6077839" y="1403223"/>
                  </a:moveTo>
                  <a:cubicBezTo>
                    <a:pt x="6062599" y="1380363"/>
                    <a:pt x="6070219" y="1357503"/>
                    <a:pt x="6085459" y="1349756"/>
                  </a:cubicBezTo>
                  <a:cubicBezTo>
                    <a:pt x="6100699" y="1334516"/>
                    <a:pt x="6123559" y="1334516"/>
                    <a:pt x="6138799" y="1357376"/>
                  </a:cubicBezTo>
                  <a:cubicBezTo>
                    <a:pt x="6146419" y="1372616"/>
                    <a:pt x="6146419" y="1395476"/>
                    <a:pt x="6131179" y="1410843"/>
                  </a:cubicBezTo>
                  <a:cubicBezTo>
                    <a:pt x="6123559" y="1410843"/>
                    <a:pt x="6115939" y="1418463"/>
                    <a:pt x="6108319" y="1418463"/>
                  </a:cubicBezTo>
                  <a:cubicBezTo>
                    <a:pt x="6093079" y="1418463"/>
                    <a:pt x="6085459" y="1410843"/>
                    <a:pt x="6077839" y="1403223"/>
                  </a:cubicBezTo>
                  <a:close/>
                  <a:moveTo>
                    <a:pt x="709168" y="1395603"/>
                  </a:moveTo>
                  <a:cubicBezTo>
                    <a:pt x="693928" y="1380363"/>
                    <a:pt x="693928" y="1357503"/>
                    <a:pt x="701548" y="1342136"/>
                  </a:cubicBezTo>
                  <a:cubicBezTo>
                    <a:pt x="716788" y="1326896"/>
                    <a:pt x="739648" y="1319276"/>
                    <a:pt x="754888" y="1334516"/>
                  </a:cubicBezTo>
                  <a:cubicBezTo>
                    <a:pt x="777748" y="1349756"/>
                    <a:pt x="777748" y="1372616"/>
                    <a:pt x="762508" y="1387983"/>
                  </a:cubicBezTo>
                  <a:cubicBezTo>
                    <a:pt x="754888" y="1395603"/>
                    <a:pt x="747268" y="1403223"/>
                    <a:pt x="732028" y="1403223"/>
                  </a:cubicBezTo>
                  <a:cubicBezTo>
                    <a:pt x="724408" y="1403223"/>
                    <a:pt x="716788" y="1403223"/>
                    <a:pt x="709168" y="1395603"/>
                  </a:cubicBezTo>
                  <a:close/>
                  <a:moveTo>
                    <a:pt x="5940552" y="1235456"/>
                  </a:moveTo>
                  <a:cubicBezTo>
                    <a:pt x="5932932" y="1220216"/>
                    <a:pt x="5932932" y="1197356"/>
                    <a:pt x="5948172" y="1181989"/>
                  </a:cubicBezTo>
                  <a:cubicBezTo>
                    <a:pt x="5963412" y="1166749"/>
                    <a:pt x="5986272" y="1166749"/>
                    <a:pt x="6001512" y="1181989"/>
                  </a:cubicBezTo>
                  <a:cubicBezTo>
                    <a:pt x="6016752" y="1204849"/>
                    <a:pt x="6009132" y="1227709"/>
                    <a:pt x="5993892" y="1243076"/>
                  </a:cubicBezTo>
                  <a:cubicBezTo>
                    <a:pt x="5986272" y="1243076"/>
                    <a:pt x="5978652" y="1250696"/>
                    <a:pt x="5971032" y="1250696"/>
                  </a:cubicBezTo>
                  <a:cubicBezTo>
                    <a:pt x="5963412" y="1250696"/>
                    <a:pt x="5948172" y="1243076"/>
                    <a:pt x="5940552" y="1235456"/>
                  </a:cubicBezTo>
                  <a:close/>
                  <a:moveTo>
                    <a:pt x="846455" y="1227836"/>
                  </a:moveTo>
                  <a:cubicBezTo>
                    <a:pt x="831215" y="1212596"/>
                    <a:pt x="831215" y="1189736"/>
                    <a:pt x="838835" y="1174369"/>
                  </a:cubicBezTo>
                  <a:cubicBezTo>
                    <a:pt x="854075" y="1159129"/>
                    <a:pt x="876935" y="1159129"/>
                    <a:pt x="892175" y="1174369"/>
                  </a:cubicBezTo>
                  <a:cubicBezTo>
                    <a:pt x="907415" y="1181989"/>
                    <a:pt x="915035" y="1204849"/>
                    <a:pt x="899795" y="1227836"/>
                  </a:cubicBezTo>
                  <a:cubicBezTo>
                    <a:pt x="892175" y="1235456"/>
                    <a:pt x="884555" y="1235456"/>
                    <a:pt x="869315" y="1235456"/>
                  </a:cubicBezTo>
                  <a:cubicBezTo>
                    <a:pt x="861695" y="1235456"/>
                    <a:pt x="854075" y="1235456"/>
                    <a:pt x="846455" y="1227836"/>
                  </a:cubicBezTo>
                  <a:close/>
                  <a:moveTo>
                    <a:pt x="5803265" y="1082802"/>
                  </a:moveTo>
                  <a:cubicBezTo>
                    <a:pt x="5788025" y="1067562"/>
                    <a:pt x="5788025" y="1037082"/>
                    <a:pt x="5803265" y="1029335"/>
                  </a:cubicBezTo>
                  <a:cubicBezTo>
                    <a:pt x="5818505" y="1014095"/>
                    <a:pt x="5841365" y="1014095"/>
                    <a:pt x="5856605" y="1029335"/>
                  </a:cubicBezTo>
                  <a:cubicBezTo>
                    <a:pt x="5871845" y="1044575"/>
                    <a:pt x="5871845" y="1067435"/>
                    <a:pt x="5856605" y="1082802"/>
                  </a:cubicBezTo>
                  <a:cubicBezTo>
                    <a:pt x="5848985" y="1090422"/>
                    <a:pt x="5833745" y="1090422"/>
                    <a:pt x="5826125" y="1090422"/>
                  </a:cubicBezTo>
                  <a:cubicBezTo>
                    <a:pt x="5818505" y="1090422"/>
                    <a:pt x="5810885" y="1090422"/>
                    <a:pt x="5803265" y="1082802"/>
                  </a:cubicBezTo>
                  <a:close/>
                  <a:moveTo>
                    <a:pt x="991362" y="1067562"/>
                  </a:moveTo>
                  <a:cubicBezTo>
                    <a:pt x="976122" y="1052322"/>
                    <a:pt x="976122" y="1029462"/>
                    <a:pt x="991362" y="1014095"/>
                  </a:cubicBezTo>
                  <a:cubicBezTo>
                    <a:pt x="1006602" y="998855"/>
                    <a:pt x="1029462" y="998855"/>
                    <a:pt x="1044702" y="1014095"/>
                  </a:cubicBezTo>
                  <a:cubicBezTo>
                    <a:pt x="1059942" y="1029335"/>
                    <a:pt x="1059942" y="1052195"/>
                    <a:pt x="1044702" y="1067562"/>
                  </a:cubicBezTo>
                  <a:cubicBezTo>
                    <a:pt x="1037082" y="1075182"/>
                    <a:pt x="1029462" y="1082802"/>
                    <a:pt x="1014222" y="1082802"/>
                  </a:cubicBezTo>
                  <a:cubicBezTo>
                    <a:pt x="1006602" y="1082802"/>
                    <a:pt x="998982" y="1075182"/>
                    <a:pt x="991362" y="1067562"/>
                  </a:cubicBezTo>
                  <a:close/>
                  <a:moveTo>
                    <a:pt x="5643118" y="930275"/>
                  </a:moveTo>
                  <a:cubicBezTo>
                    <a:pt x="5627878" y="922655"/>
                    <a:pt x="5627878" y="892175"/>
                    <a:pt x="5643118" y="876808"/>
                  </a:cubicBezTo>
                  <a:cubicBezTo>
                    <a:pt x="5658358" y="861568"/>
                    <a:pt x="5681218" y="861568"/>
                    <a:pt x="5696458" y="876808"/>
                  </a:cubicBezTo>
                  <a:cubicBezTo>
                    <a:pt x="5711698" y="892048"/>
                    <a:pt x="5711698" y="914908"/>
                    <a:pt x="5704078" y="930275"/>
                  </a:cubicBezTo>
                  <a:cubicBezTo>
                    <a:pt x="5696458" y="937895"/>
                    <a:pt x="5681218" y="945515"/>
                    <a:pt x="5673598" y="945515"/>
                  </a:cubicBezTo>
                  <a:cubicBezTo>
                    <a:pt x="5665978" y="945515"/>
                    <a:pt x="5650738" y="937895"/>
                    <a:pt x="5643118" y="930275"/>
                  </a:cubicBezTo>
                  <a:close/>
                  <a:moveTo>
                    <a:pt x="1143889" y="922655"/>
                  </a:moveTo>
                  <a:cubicBezTo>
                    <a:pt x="1128649" y="907415"/>
                    <a:pt x="1128649" y="876935"/>
                    <a:pt x="1143889" y="869188"/>
                  </a:cubicBezTo>
                  <a:cubicBezTo>
                    <a:pt x="1159129" y="853948"/>
                    <a:pt x="1189609" y="853948"/>
                    <a:pt x="1197229" y="869188"/>
                  </a:cubicBezTo>
                  <a:cubicBezTo>
                    <a:pt x="1212469" y="884428"/>
                    <a:pt x="1212469" y="907288"/>
                    <a:pt x="1197229" y="922655"/>
                  </a:cubicBezTo>
                  <a:cubicBezTo>
                    <a:pt x="1189609" y="930275"/>
                    <a:pt x="1181989" y="930275"/>
                    <a:pt x="1174369" y="930275"/>
                  </a:cubicBezTo>
                  <a:cubicBezTo>
                    <a:pt x="1159129" y="930275"/>
                    <a:pt x="1151509" y="930275"/>
                    <a:pt x="1143889" y="922655"/>
                  </a:cubicBezTo>
                  <a:close/>
                  <a:moveTo>
                    <a:pt x="5482971" y="792861"/>
                  </a:moveTo>
                  <a:cubicBezTo>
                    <a:pt x="5467731" y="785241"/>
                    <a:pt x="5467731" y="762381"/>
                    <a:pt x="5475351" y="739394"/>
                  </a:cubicBezTo>
                  <a:cubicBezTo>
                    <a:pt x="5490591" y="724154"/>
                    <a:pt x="5513451" y="724154"/>
                    <a:pt x="5528691" y="739394"/>
                  </a:cubicBezTo>
                  <a:cubicBezTo>
                    <a:pt x="5551551" y="747014"/>
                    <a:pt x="5551551" y="769874"/>
                    <a:pt x="5536311" y="792861"/>
                  </a:cubicBezTo>
                  <a:cubicBezTo>
                    <a:pt x="5528691" y="800481"/>
                    <a:pt x="5521071" y="808101"/>
                    <a:pt x="5505831" y="808101"/>
                  </a:cubicBezTo>
                  <a:cubicBezTo>
                    <a:pt x="5498211" y="808101"/>
                    <a:pt x="5490591" y="800481"/>
                    <a:pt x="5482971" y="792861"/>
                  </a:cubicBezTo>
                  <a:close/>
                  <a:moveTo>
                    <a:pt x="1304036" y="777621"/>
                  </a:moveTo>
                  <a:cubicBezTo>
                    <a:pt x="1296416" y="762381"/>
                    <a:pt x="1296416" y="739521"/>
                    <a:pt x="1311656" y="724154"/>
                  </a:cubicBezTo>
                  <a:cubicBezTo>
                    <a:pt x="1326896" y="716534"/>
                    <a:pt x="1349756" y="716534"/>
                    <a:pt x="1364996" y="731774"/>
                  </a:cubicBezTo>
                  <a:cubicBezTo>
                    <a:pt x="1380236" y="747014"/>
                    <a:pt x="1372616" y="777494"/>
                    <a:pt x="1357376" y="785241"/>
                  </a:cubicBezTo>
                  <a:cubicBezTo>
                    <a:pt x="1349756" y="792861"/>
                    <a:pt x="1342136" y="792861"/>
                    <a:pt x="1334516" y="792861"/>
                  </a:cubicBezTo>
                  <a:cubicBezTo>
                    <a:pt x="1326896" y="792861"/>
                    <a:pt x="1311656" y="792861"/>
                    <a:pt x="1304036" y="777621"/>
                  </a:cubicBezTo>
                  <a:close/>
                  <a:moveTo>
                    <a:pt x="5315204" y="670814"/>
                  </a:moveTo>
                  <a:cubicBezTo>
                    <a:pt x="5299964" y="655574"/>
                    <a:pt x="5292344" y="632714"/>
                    <a:pt x="5307584" y="617347"/>
                  </a:cubicBezTo>
                  <a:cubicBezTo>
                    <a:pt x="5315204" y="602107"/>
                    <a:pt x="5338064" y="594487"/>
                    <a:pt x="5360924" y="609727"/>
                  </a:cubicBezTo>
                  <a:cubicBezTo>
                    <a:pt x="5376164" y="617347"/>
                    <a:pt x="5376164" y="640207"/>
                    <a:pt x="5368544" y="663194"/>
                  </a:cubicBezTo>
                  <a:cubicBezTo>
                    <a:pt x="5360924" y="670814"/>
                    <a:pt x="5345684" y="678434"/>
                    <a:pt x="5338064" y="678434"/>
                  </a:cubicBezTo>
                  <a:cubicBezTo>
                    <a:pt x="5330444" y="678434"/>
                    <a:pt x="5322824" y="678434"/>
                    <a:pt x="5315204" y="670814"/>
                  </a:cubicBezTo>
                  <a:close/>
                  <a:moveTo>
                    <a:pt x="1479423" y="655574"/>
                  </a:moveTo>
                  <a:cubicBezTo>
                    <a:pt x="1464183" y="632714"/>
                    <a:pt x="1471803" y="609854"/>
                    <a:pt x="1487043" y="602107"/>
                  </a:cubicBezTo>
                  <a:cubicBezTo>
                    <a:pt x="1502283" y="586867"/>
                    <a:pt x="1525143" y="594487"/>
                    <a:pt x="1540383" y="609727"/>
                  </a:cubicBezTo>
                  <a:cubicBezTo>
                    <a:pt x="1548003" y="624967"/>
                    <a:pt x="1548003" y="647827"/>
                    <a:pt x="1532763" y="663194"/>
                  </a:cubicBezTo>
                  <a:cubicBezTo>
                    <a:pt x="1525143" y="663194"/>
                    <a:pt x="1517523" y="670814"/>
                    <a:pt x="1509903" y="670814"/>
                  </a:cubicBezTo>
                  <a:cubicBezTo>
                    <a:pt x="1494663" y="670814"/>
                    <a:pt x="1487043" y="663194"/>
                    <a:pt x="1479423" y="655574"/>
                  </a:cubicBezTo>
                  <a:close/>
                  <a:moveTo>
                    <a:pt x="5139817" y="556387"/>
                  </a:moveTo>
                  <a:cubicBezTo>
                    <a:pt x="5116957" y="541147"/>
                    <a:pt x="5109337" y="518287"/>
                    <a:pt x="5124577" y="502920"/>
                  </a:cubicBezTo>
                  <a:cubicBezTo>
                    <a:pt x="5132197" y="487680"/>
                    <a:pt x="5155057" y="480060"/>
                    <a:pt x="5177917" y="487680"/>
                  </a:cubicBezTo>
                  <a:cubicBezTo>
                    <a:pt x="5193157" y="502920"/>
                    <a:pt x="5200777" y="525780"/>
                    <a:pt x="5185537" y="541147"/>
                  </a:cubicBezTo>
                  <a:cubicBezTo>
                    <a:pt x="5185537" y="556387"/>
                    <a:pt x="5170297" y="564007"/>
                    <a:pt x="5155057" y="564007"/>
                  </a:cubicBezTo>
                  <a:cubicBezTo>
                    <a:pt x="5147437" y="564007"/>
                    <a:pt x="5139817" y="556387"/>
                    <a:pt x="5139817" y="556387"/>
                  </a:cubicBezTo>
                  <a:close/>
                  <a:moveTo>
                    <a:pt x="1654810" y="533527"/>
                  </a:moveTo>
                  <a:cubicBezTo>
                    <a:pt x="1647190" y="518287"/>
                    <a:pt x="1654810" y="495427"/>
                    <a:pt x="1670050" y="480060"/>
                  </a:cubicBezTo>
                  <a:cubicBezTo>
                    <a:pt x="1685290" y="472440"/>
                    <a:pt x="1708150" y="480060"/>
                    <a:pt x="1723390" y="495300"/>
                  </a:cubicBezTo>
                  <a:cubicBezTo>
                    <a:pt x="1731010" y="510540"/>
                    <a:pt x="1723390" y="533400"/>
                    <a:pt x="1708150" y="548767"/>
                  </a:cubicBezTo>
                  <a:cubicBezTo>
                    <a:pt x="1700530" y="548767"/>
                    <a:pt x="1692910" y="556387"/>
                    <a:pt x="1685290" y="556387"/>
                  </a:cubicBezTo>
                  <a:cubicBezTo>
                    <a:pt x="1677670" y="556387"/>
                    <a:pt x="1662430" y="548767"/>
                    <a:pt x="1654810" y="533527"/>
                  </a:cubicBezTo>
                  <a:close/>
                  <a:moveTo>
                    <a:pt x="4949190" y="449580"/>
                  </a:moveTo>
                  <a:cubicBezTo>
                    <a:pt x="4933950" y="441960"/>
                    <a:pt x="4926330" y="419100"/>
                    <a:pt x="4933950" y="403860"/>
                  </a:cubicBezTo>
                  <a:cubicBezTo>
                    <a:pt x="4949190" y="381000"/>
                    <a:pt x="4972050" y="373380"/>
                    <a:pt x="4987290" y="381000"/>
                  </a:cubicBezTo>
                  <a:cubicBezTo>
                    <a:pt x="5002530" y="396240"/>
                    <a:pt x="5010150" y="419100"/>
                    <a:pt x="5002530" y="434467"/>
                  </a:cubicBezTo>
                  <a:cubicBezTo>
                    <a:pt x="4994910" y="449707"/>
                    <a:pt x="4979670" y="457327"/>
                    <a:pt x="4972050" y="457327"/>
                  </a:cubicBezTo>
                  <a:cubicBezTo>
                    <a:pt x="4964430" y="457327"/>
                    <a:pt x="4956810" y="457327"/>
                    <a:pt x="4949190" y="449707"/>
                  </a:cubicBezTo>
                  <a:close/>
                  <a:moveTo>
                    <a:pt x="1845437" y="426847"/>
                  </a:moveTo>
                  <a:cubicBezTo>
                    <a:pt x="1830197" y="411607"/>
                    <a:pt x="1837817" y="388747"/>
                    <a:pt x="1860677" y="381127"/>
                  </a:cubicBezTo>
                  <a:cubicBezTo>
                    <a:pt x="1875917" y="365887"/>
                    <a:pt x="1898777" y="373507"/>
                    <a:pt x="1906397" y="396367"/>
                  </a:cubicBezTo>
                  <a:cubicBezTo>
                    <a:pt x="1921637" y="411607"/>
                    <a:pt x="1914017" y="434467"/>
                    <a:pt x="1891157" y="442087"/>
                  </a:cubicBezTo>
                  <a:cubicBezTo>
                    <a:pt x="1891157" y="449707"/>
                    <a:pt x="1883537" y="449707"/>
                    <a:pt x="1875917" y="449707"/>
                  </a:cubicBezTo>
                  <a:cubicBezTo>
                    <a:pt x="1860677" y="449707"/>
                    <a:pt x="1845437" y="442087"/>
                    <a:pt x="1845437" y="426847"/>
                  </a:cubicBezTo>
                  <a:close/>
                  <a:moveTo>
                    <a:pt x="4758563" y="358140"/>
                  </a:moveTo>
                  <a:cubicBezTo>
                    <a:pt x="4743323" y="350520"/>
                    <a:pt x="4735703" y="327660"/>
                    <a:pt x="4743323" y="312420"/>
                  </a:cubicBezTo>
                  <a:cubicBezTo>
                    <a:pt x="4750943" y="289560"/>
                    <a:pt x="4773803" y="281940"/>
                    <a:pt x="4789043" y="289560"/>
                  </a:cubicBezTo>
                  <a:cubicBezTo>
                    <a:pt x="4811903" y="297180"/>
                    <a:pt x="4819523" y="320040"/>
                    <a:pt x="4811903" y="343027"/>
                  </a:cubicBezTo>
                  <a:cubicBezTo>
                    <a:pt x="4804283" y="358267"/>
                    <a:pt x="4789043" y="365887"/>
                    <a:pt x="4773803" y="365887"/>
                  </a:cubicBezTo>
                  <a:cubicBezTo>
                    <a:pt x="4773803" y="365887"/>
                    <a:pt x="4766183" y="365887"/>
                    <a:pt x="4758563" y="358267"/>
                  </a:cubicBezTo>
                  <a:close/>
                  <a:moveTo>
                    <a:pt x="2036064" y="335407"/>
                  </a:moveTo>
                  <a:cubicBezTo>
                    <a:pt x="2028444" y="312547"/>
                    <a:pt x="2036064" y="289687"/>
                    <a:pt x="2051304" y="281940"/>
                  </a:cubicBezTo>
                  <a:cubicBezTo>
                    <a:pt x="2074164" y="274320"/>
                    <a:pt x="2097024" y="281940"/>
                    <a:pt x="2104644" y="304800"/>
                  </a:cubicBezTo>
                  <a:cubicBezTo>
                    <a:pt x="2112264" y="320040"/>
                    <a:pt x="2104644" y="342900"/>
                    <a:pt x="2081784" y="358267"/>
                  </a:cubicBezTo>
                  <a:cubicBezTo>
                    <a:pt x="2081784" y="358267"/>
                    <a:pt x="2074164" y="358267"/>
                    <a:pt x="2066544" y="358267"/>
                  </a:cubicBezTo>
                  <a:cubicBezTo>
                    <a:pt x="2051304" y="358267"/>
                    <a:pt x="2043684" y="350647"/>
                    <a:pt x="2036064" y="335407"/>
                  </a:cubicBezTo>
                  <a:close/>
                  <a:moveTo>
                    <a:pt x="4567809" y="281940"/>
                  </a:moveTo>
                  <a:cubicBezTo>
                    <a:pt x="4544949" y="274320"/>
                    <a:pt x="4537329" y="251460"/>
                    <a:pt x="4544949" y="228473"/>
                  </a:cubicBezTo>
                  <a:cubicBezTo>
                    <a:pt x="4552569" y="213233"/>
                    <a:pt x="4567809" y="205613"/>
                    <a:pt x="4590669" y="213233"/>
                  </a:cubicBezTo>
                  <a:cubicBezTo>
                    <a:pt x="4613529" y="213233"/>
                    <a:pt x="4621149" y="236093"/>
                    <a:pt x="4613529" y="258953"/>
                  </a:cubicBezTo>
                  <a:cubicBezTo>
                    <a:pt x="4605909" y="274193"/>
                    <a:pt x="4590669" y="281813"/>
                    <a:pt x="4575429" y="281813"/>
                  </a:cubicBezTo>
                  <a:cubicBezTo>
                    <a:pt x="4575429" y="281813"/>
                    <a:pt x="4567809" y="281813"/>
                    <a:pt x="4567809" y="281813"/>
                  </a:cubicBezTo>
                  <a:close/>
                  <a:moveTo>
                    <a:pt x="2234311" y="251333"/>
                  </a:moveTo>
                  <a:cubicBezTo>
                    <a:pt x="2226691" y="236093"/>
                    <a:pt x="2234311" y="213233"/>
                    <a:pt x="2257171" y="205613"/>
                  </a:cubicBezTo>
                  <a:cubicBezTo>
                    <a:pt x="2272411" y="197993"/>
                    <a:pt x="2295271" y="205613"/>
                    <a:pt x="2302891" y="228473"/>
                  </a:cubicBezTo>
                  <a:cubicBezTo>
                    <a:pt x="2310511" y="243713"/>
                    <a:pt x="2302891" y="266573"/>
                    <a:pt x="2280031" y="274193"/>
                  </a:cubicBezTo>
                  <a:cubicBezTo>
                    <a:pt x="2280031" y="274193"/>
                    <a:pt x="2272411" y="281813"/>
                    <a:pt x="2272411" y="281813"/>
                  </a:cubicBezTo>
                  <a:cubicBezTo>
                    <a:pt x="2249551" y="281813"/>
                    <a:pt x="2241931" y="266573"/>
                    <a:pt x="2234311" y="251333"/>
                  </a:cubicBezTo>
                  <a:close/>
                  <a:moveTo>
                    <a:pt x="4361942" y="213233"/>
                  </a:moveTo>
                  <a:cubicBezTo>
                    <a:pt x="4346702" y="205613"/>
                    <a:pt x="4331462" y="190373"/>
                    <a:pt x="4339082" y="167513"/>
                  </a:cubicBezTo>
                  <a:cubicBezTo>
                    <a:pt x="4346702" y="144653"/>
                    <a:pt x="4361942" y="137033"/>
                    <a:pt x="4384802" y="144653"/>
                  </a:cubicBezTo>
                  <a:cubicBezTo>
                    <a:pt x="4407662" y="144653"/>
                    <a:pt x="4415282" y="167513"/>
                    <a:pt x="4407662" y="190373"/>
                  </a:cubicBezTo>
                  <a:cubicBezTo>
                    <a:pt x="4407662" y="205613"/>
                    <a:pt x="4392422" y="213233"/>
                    <a:pt x="4377182" y="213233"/>
                  </a:cubicBezTo>
                  <a:cubicBezTo>
                    <a:pt x="4369562" y="213233"/>
                    <a:pt x="4369562" y="213233"/>
                    <a:pt x="4361942" y="213233"/>
                  </a:cubicBezTo>
                  <a:close/>
                  <a:moveTo>
                    <a:pt x="2432558" y="182753"/>
                  </a:moveTo>
                  <a:cubicBezTo>
                    <a:pt x="2432558" y="167513"/>
                    <a:pt x="2440178" y="144653"/>
                    <a:pt x="2463038" y="137033"/>
                  </a:cubicBezTo>
                  <a:cubicBezTo>
                    <a:pt x="2478278" y="129413"/>
                    <a:pt x="2501138" y="144653"/>
                    <a:pt x="2508758" y="159893"/>
                  </a:cubicBezTo>
                  <a:cubicBezTo>
                    <a:pt x="2516378" y="182753"/>
                    <a:pt x="2501138" y="205613"/>
                    <a:pt x="2485898" y="213360"/>
                  </a:cubicBezTo>
                  <a:cubicBezTo>
                    <a:pt x="2478278" y="213360"/>
                    <a:pt x="2478278" y="213360"/>
                    <a:pt x="2470658" y="213360"/>
                  </a:cubicBezTo>
                  <a:cubicBezTo>
                    <a:pt x="2455418" y="213360"/>
                    <a:pt x="2440178" y="198120"/>
                    <a:pt x="2432558" y="182880"/>
                  </a:cubicBezTo>
                  <a:close/>
                  <a:moveTo>
                    <a:pt x="4155948" y="160020"/>
                  </a:moveTo>
                  <a:cubicBezTo>
                    <a:pt x="4140708" y="160020"/>
                    <a:pt x="4125468" y="137160"/>
                    <a:pt x="4133088" y="114300"/>
                  </a:cubicBezTo>
                  <a:cubicBezTo>
                    <a:pt x="4133088" y="91440"/>
                    <a:pt x="4155948" y="83820"/>
                    <a:pt x="4178808" y="83820"/>
                  </a:cubicBezTo>
                  <a:cubicBezTo>
                    <a:pt x="4194048" y="91440"/>
                    <a:pt x="4209288" y="114300"/>
                    <a:pt x="4201668" y="129540"/>
                  </a:cubicBezTo>
                  <a:cubicBezTo>
                    <a:pt x="4201668" y="152400"/>
                    <a:pt x="4186428" y="160020"/>
                    <a:pt x="4163568" y="160020"/>
                  </a:cubicBezTo>
                  <a:cubicBezTo>
                    <a:pt x="4163568" y="160020"/>
                    <a:pt x="4163568" y="160020"/>
                    <a:pt x="4155948" y="160020"/>
                  </a:cubicBezTo>
                  <a:close/>
                  <a:moveTo>
                    <a:pt x="2646045" y="129540"/>
                  </a:moveTo>
                  <a:cubicBezTo>
                    <a:pt x="2638425" y="106680"/>
                    <a:pt x="2653665" y="91440"/>
                    <a:pt x="2668905" y="83820"/>
                  </a:cubicBezTo>
                  <a:cubicBezTo>
                    <a:pt x="2691765" y="76200"/>
                    <a:pt x="2714625" y="91440"/>
                    <a:pt x="2714625" y="114300"/>
                  </a:cubicBezTo>
                  <a:cubicBezTo>
                    <a:pt x="2722245" y="129540"/>
                    <a:pt x="2707005" y="152400"/>
                    <a:pt x="2684145" y="160020"/>
                  </a:cubicBezTo>
                  <a:cubicBezTo>
                    <a:pt x="2684145" y="160020"/>
                    <a:pt x="2684145" y="160020"/>
                    <a:pt x="2676525" y="160020"/>
                  </a:cubicBezTo>
                  <a:cubicBezTo>
                    <a:pt x="2661285" y="160020"/>
                    <a:pt x="2646045" y="144780"/>
                    <a:pt x="2646045" y="129540"/>
                  </a:cubicBezTo>
                  <a:close/>
                  <a:moveTo>
                    <a:pt x="3950081" y="121920"/>
                  </a:moveTo>
                  <a:cubicBezTo>
                    <a:pt x="3927221" y="114300"/>
                    <a:pt x="3919601" y="99060"/>
                    <a:pt x="3919601" y="76200"/>
                  </a:cubicBezTo>
                  <a:cubicBezTo>
                    <a:pt x="3919601" y="53340"/>
                    <a:pt x="3942461" y="45720"/>
                    <a:pt x="3965321" y="45720"/>
                  </a:cubicBezTo>
                  <a:cubicBezTo>
                    <a:pt x="3980561" y="45720"/>
                    <a:pt x="3995801" y="68580"/>
                    <a:pt x="3995801" y="91440"/>
                  </a:cubicBezTo>
                  <a:cubicBezTo>
                    <a:pt x="3988181" y="106680"/>
                    <a:pt x="3972941" y="121920"/>
                    <a:pt x="3957701" y="121920"/>
                  </a:cubicBezTo>
                  <a:cubicBezTo>
                    <a:pt x="3957701" y="121920"/>
                    <a:pt x="3950081" y="121920"/>
                    <a:pt x="3950081" y="121920"/>
                  </a:cubicBezTo>
                  <a:close/>
                  <a:moveTo>
                    <a:pt x="2851912" y="83820"/>
                  </a:moveTo>
                  <a:cubicBezTo>
                    <a:pt x="2851912" y="68580"/>
                    <a:pt x="2867152" y="45720"/>
                    <a:pt x="2882392" y="45720"/>
                  </a:cubicBezTo>
                  <a:cubicBezTo>
                    <a:pt x="2905252" y="38100"/>
                    <a:pt x="2928112" y="53340"/>
                    <a:pt x="2928112" y="76200"/>
                  </a:cubicBezTo>
                  <a:cubicBezTo>
                    <a:pt x="2928112" y="99060"/>
                    <a:pt x="2920492" y="114300"/>
                    <a:pt x="2897632" y="121920"/>
                  </a:cubicBezTo>
                  <a:cubicBezTo>
                    <a:pt x="2897632" y="121920"/>
                    <a:pt x="2890012" y="121920"/>
                    <a:pt x="2890012" y="121920"/>
                  </a:cubicBezTo>
                  <a:cubicBezTo>
                    <a:pt x="2874772" y="121920"/>
                    <a:pt x="2851912" y="106680"/>
                    <a:pt x="2851912" y="83820"/>
                  </a:cubicBezTo>
                  <a:close/>
                  <a:moveTo>
                    <a:pt x="3744087" y="91440"/>
                  </a:moveTo>
                  <a:cubicBezTo>
                    <a:pt x="3721227" y="91440"/>
                    <a:pt x="3705987" y="76200"/>
                    <a:pt x="3705987" y="53340"/>
                  </a:cubicBezTo>
                  <a:cubicBezTo>
                    <a:pt x="3705987" y="30480"/>
                    <a:pt x="3728847" y="15240"/>
                    <a:pt x="3751707" y="15240"/>
                  </a:cubicBezTo>
                  <a:cubicBezTo>
                    <a:pt x="3766947" y="22860"/>
                    <a:pt x="3782187" y="38100"/>
                    <a:pt x="3782187" y="60960"/>
                  </a:cubicBezTo>
                  <a:cubicBezTo>
                    <a:pt x="3782187" y="76200"/>
                    <a:pt x="3766947" y="91440"/>
                    <a:pt x="3744087" y="91440"/>
                  </a:cubicBezTo>
                  <a:close/>
                  <a:moveTo>
                    <a:pt x="3065399" y="60960"/>
                  </a:moveTo>
                  <a:cubicBezTo>
                    <a:pt x="3065399" y="38100"/>
                    <a:pt x="3080639" y="15240"/>
                    <a:pt x="3095879" y="15240"/>
                  </a:cubicBezTo>
                  <a:cubicBezTo>
                    <a:pt x="3118739" y="15240"/>
                    <a:pt x="3141599" y="30480"/>
                    <a:pt x="3141599" y="53340"/>
                  </a:cubicBezTo>
                  <a:cubicBezTo>
                    <a:pt x="3141599" y="68580"/>
                    <a:pt x="3126359" y="91440"/>
                    <a:pt x="3103499" y="91440"/>
                  </a:cubicBezTo>
                  <a:cubicBezTo>
                    <a:pt x="3080639" y="91440"/>
                    <a:pt x="3065399" y="76200"/>
                    <a:pt x="3065399" y="60960"/>
                  </a:cubicBezTo>
                  <a:close/>
                  <a:moveTo>
                    <a:pt x="3530600" y="83820"/>
                  </a:moveTo>
                  <a:cubicBezTo>
                    <a:pt x="3507740" y="76200"/>
                    <a:pt x="3492500" y="60960"/>
                    <a:pt x="3492500" y="38100"/>
                  </a:cubicBezTo>
                  <a:cubicBezTo>
                    <a:pt x="3492500" y="22860"/>
                    <a:pt x="3507740" y="0"/>
                    <a:pt x="3530600" y="7620"/>
                  </a:cubicBezTo>
                  <a:cubicBezTo>
                    <a:pt x="3553460" y="7620"/>
                    <a:pt x="3568700" y="22860"/>
                    <a:pt x="3568700" y="45720"/>
                  </a:cubicBezTo>
                  <a:cubicBezTo>
                    <a:pt x="3568700" y="60960"/>
                    <a:pt x="3553460" y="83820"/>
                    <a:pt x="3530600" y="83820"/>
                  </a:cubicBezTo>
                  <a:close/>
                  <a:moveTo>
                    <a:pt x="3278886" y="45720"/>
                  </a:moveTo>
                  <a:cubicBezTo>
                    <a:pt x="3278886" y="22860"/>
                    <a:pt x="3294126" y="7620"/>
                    <a:pt x="3316986" y="0"/>
                  </a:cubicBezTo>
                  <a:cubicBezTo>
                    <a:pt x="3339846" y="0"/>
                    <a:pt x="3355086" y="22860"/>
                    <a:pt x="3355086" y="38100"/>
                  </a:cubicBezTo>
                  <a:cubicBezTo>
                    <a:pt x="3355086" y="60960"/>
                    <a:pt x="3339846" y="76200"/>
                    <a:pt x="3316986" y="76200"/>
                  </a:cubicBezTo>
                  <a:cubicBezTo>
                    <a:pt x="3294126" y="76200"/>
                    <a:pt x="3278886" y="60960"/>
                    <a:pt x="3278886" y="45720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304470" y="2962518"/>
            <a:ext cx="573538" cy="583310"/>
            <a:chOff x="0" y="0"/>
            <a:chExt cx="549360" cy="558720"/>
          </a:xfrm>
        </p:grpSpPr>
        <p:sp>
          <p:nvSpPr>
            <p:cNvPr id="5" name="Freeform 5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304470" y="6426298"/>
            <a:ext cx="573538" cy="583310"/>
            <a:chOff x="0" y="0"/>
            <a:chExt cx="549360" cy="558720"/>
          </a:xfrm>
        </p:grpSpPr>
        <p:sp>
          <p:nvSpPr>
            <p:cNvPr id="8" name="Freeform 8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7463828" y="6595428"/>
            <a:ext cx="248057" cy="245050"/>
            <a:chOff x="0" y="0"/>
            <a:chExt cx="237600" cy="2347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162423" y="6426298"/>
            <a:ext cx="573538" cy="583310"/>
            <a:chOff x="0" y="0"/>
            <a:chExt cx="549360" cy="558720"/>
          </a:xfrm>
        </p:grpSpPr>
        <p:sp>
          <p:nvSpPr>
            <p:cNvPr id="13" name="Freeform 13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1327795" y="6595428"/>
            <a:ext cx="248809" cy="245050"/>
            <a:chOff x="0" y="0"/>
            <a:chExt cx="238320" cy="2347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8252" cy="234696"/>
            </a:xfrm>
            <a:custGeom>
              <a:avLst/>
              <a:gdLst/>
              <a:ahLst/>
              <a:cxnLst/>
              <a:rect l="l" t="t" r="r" b="b"/>
              <a:pathLst>
                <a:path w="238252" h="234696">
                  <a:moveTo>
                    <a:pt x="0" y="117348"/>
                  </a:moveTo>
                  <a:cubicBezTo>
                    <a:pt x="0" y="52578"/>
                    <a:pt x="53340" y="0"/>
                    <a:pt x="119126" y="0"/>
                  </a:cubicBezTo>
                  <a:cubicBezTo>
                    <a:pt x="184912" y="0"/>
                    <a:pt x="238252" y="52578"/>
                    <a:pt x="238252" y="117348"/>
                  </a:cubicBezTo>
                  <a:cubicBezTo>
                    <a:pt x="238252" y="182118"/>
                    <a:pt x="184912" y="234696"/>
                    <a:pt x="119126" y="234696"/>
                  </a:cubicBezTo>
                  <a:cubicBezTo>
                    <a:pt x="53340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162423" y="2962518"/>
            <a:ext cx="573538" cy="583310"/>
            <a:chOff x="0" y="0"/>
            <a:chExt cx="549360" cy="558720"/>
          </a:xfrm>
        </p:grpSpPr>
        <p:sp>
          <p:nvSpPr>
            <p:cNvPr id="18" name="Freeform 18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7467210" y="3131648"/>
            <a:ext cx="248057" cy="245050"/>
            <a:chOff x="0" y="0"/>
            <a:chExt cx="237600" cy="2347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1328546" y="3131648"/>
            <a:ext cx="248057" cy="245050"/>
            <a:chOff x="0" y="0"/>
            <a:chExt cx="237600" cy="2347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1968494" y="2434341"/>
            <a:ext cx="5103444" cy="5103444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0" cap="sq">
              <a:solidFill>
                <a:srgbClr val="397D5A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7458" tIns="57458" rIns="57458" bIns="57458" rtlCol="0" anchor="ctr"/>
            <a:lstStyle/>
            <a:p>
              <a:pPr algn="ctr">
                <a:lnSpc>
                  <a:spcPts val="2860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3812258" y="3131648"/>
            <a:ext cx="1415915" cy="1474377"/>
          </a:xfrm>
          <a:custGeom>
            <a:avLst/>
            <a:gdLst/>
            <a:ahLst/>
            <a:cxnLst/>
            <a:rect l="l" t="t" r="r" b="b"/>
            <a:pathLst>
              <a:path w="1415915" h="1474377">
                <a:moveTo>
                  <a:pt x="0" y="0"/>
                </a:moveTo>
                <a:lnTo>
                  <a:pt x="1415915" y="0"/>
                </a:lnTo>
                <a:lnTo>
                  <a:pt x="1415915" y="1474377"/>
                </a:lnTo>
                <a:lnTo>
                  <a:pt x="0" y="1474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2181299" y="4561227"/>
            <a:ext cx="4677834" cy="222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1"/>
              </a:lnSpc>
            </a:pPr>
            <a:r>
              <a:rPr lang="en-US" sz="3208" spc="160">
                <a:solidFill>
                  <a:srgbClr val="1C5739"/>
                </a:solidFill>
                <a:latin typeface="Lora Bold"/>
              </a:rPr>
              <a:t> ДОСТИЖЕНИЯ В ОБЛАСТИ БИОТЕХНОЛОГИЙ</a:t>
            </a:r>
          </a:p>
          <a:p>
            <a:pPr algn="ctr">
              <a:lnSpc>
                <a:spcPts val="4491"/>
              </a:lnSpc>
            </a:pPr>
            <a:endParaRPr lang="en-US" sz="3208" spc="160">
              <a:solidFill>
                <a:srgbClr val="1C5739"/>
              </a:solidFill>
              <a:latin typeface="Lora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430290" y="610804"/>
            <a:ext cx="10751009" cy="140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10"/>
              </a:lnSpc>
            </a:pPr>
            <a:r>
              <a:rPr lang="en-US" sz="3647" spc="331">
                <a:solidFill>
                  <a:srgbClr val="231F20"/>
                </a:solidFill>
                <a:latin typeface="Lora Bold"/>
              </a:rPr>
              <a:t>В Витебской области активно формируется биофармтехнологический кластер.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0180" y="6037473"/>
            <a:ext cx="11022243" cy="340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2"/>
              </a:lnSpc>
            </a:pPr>
            <a:r>
              <a:rPr lang="en-US" sz="2400" spc="235">
                <a:solidFill>
                  <a:srgbClr val="231F20"/>
                </a:solidFill>
                <a:latin typeface="Lora Bold"/>
              </a:rPr>
              <a:t>  Президент Республики Беларусь А.Г.Лукашенко, посещая </a:t>
            </a:r>
          </a:p>
          <a:p>
            <a:pPr marL="0" lvl="0" indent="0" algn="ctr">
              <a:lnSpc>
                <a:spcPts val="3067"/>
              </a:lnSpc>
            </a:pPr>
            <a:r>
              <a:rPr lang="en-US" sz="2599" spc="254">
                <a:solidFill>
                  <a:srgbClr val="231F20"/>
                </a:solidFill>
                <a:latin typeface="Lora Bold"/>
              </a:rPr>
              <a:t> 4 ноября 2022 г. БНБК, сказал: «Несколько десятков лет назад термин «биотехнологии» и выговаривали с трудом, не все понимали, что это такое. Но мы тогда говорили о том, что за биотехнологиями будущее. Как за атомной энергетикой и так далее... Когда я стал Президентом, мне пришлось этим заниматься. Моя мечта – чтобы наше общество поднялось на несколько ступеней».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04332" y="2114133"/>
            <a:ext cx="10323462" cy="341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6"/>
              </a:lnSpc>
            </a:pPr>
            <a:r>
              <a:rPr lang="en-US" sz="2200" spc="215">
                <a:solidFill>
                  <a:srgbClr val="397D5A"/>
                </a:solidFill>
                <a:latin typeface="Lora Bold"/>
              </a:rPr>
              <a:t> </a:t>
            </a:r>
            <a:r>
              <a:rPr lang="en-US" sz="2200" spc="215">
                <a:solidFill>
                  <a:srgbClr val="397D5A"/>
                </a:solidFill>
                <a:latin typeface="Lora Bold Italics"/>
              </a:rPr>
              <a:t>Планируется, что центром кластера станет завод «БелВитунифарм». </a:t>
            </a:r>
          </a:p>
          <a:p>
            <a:pPr algn="ctr">
              <a:lnSpc>
                <a:spcPts val="3036"/>
              </a:lnSpc>
            </a:pPr>
            <a:r>
              <a:rPr lang="en-US" sz="2200" spc="215">
                <a:solidFill>
                  <a:srgbClr val="397D5A"/>
                </a:solidFill>
                <a:latin typeface="Lora Bold Italics"/>
              </a:rPr>
              <a:t> Здесь уже выпустили опытную серию противовирусной вакцины. Работают ученые и над созданием отечественного препарата от гриппа. Наработанные технологии будут использовать для производства других вакцин и лекарств. Например, среди перспективных направлений – выпуск препаратов для лечения заболеваний крови.</a:t>
            </a:r>
          </a:p>
          <a:p>
            <a:pPr marL="0" lvl="0" indent="0" algn="ctr">
              <a:lnSpc>
                <a:spcPts val="3036"/>
              </a:lnSpc>
              <a:spcBef>
                <a:spcPct val="0"/>
              </a:spcBef>
            </a:pPr>
            <a:endParaRPr lang="en-US" sz="2200" spc="215">
              <a:solidFill>
                <a:srgbClr val="397D5A"/>
              </a:solidFill>
              <a:latin typeface="Lora Bold Italics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6322124" y="7754894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flipH="1" flipV="1">
            <a:off x="-2059222" y="-798391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7051393" y="9396623"/>
            <a:ext cx="5345883" cy="737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Lora"/>
              </a:rPr>
              <a:t> Можно с уверенностью сказать, что белорусы это сделают.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11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528002" y="0"/>
            <a:ext cx="19048322" cy="3086100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929623" y="3442596"/>
            <a:ext cx="15537036" cy="1491505"/>
            <a:chOff x="0" y="0"/>
            <a:chExt cx="4092059" cy="3928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92059" cy="392824"/>
            </a:xfrm>
            <a:custGeom>
              <a:avLst/>
              <a:gdLst/>
              <a:ahLst/>
              <a:cxnLst/>
              <a:rect l="l" t="t" r="r" b="b"/>
              <a:pathLst>
                <a:path w="4092059" h="392824">
                  <a:moveTo>
                    <a:pt x="0" y="0"/>
                  </a:moveTo>
                  <a:lnTo>
                    <a:pt x="4092059" y="0"/>
                  </a:lnTo>
                  <a:lnTo>
                    <a:pt x="4092059" y="392824"/>
                  </a:lnTo>
                  <a:lnTo>
                    <a:pt x="0" y="392824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92059" cy="440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>
                  <a:solidFill>
                    <a:srgbClr val="FFFFFF"/>
                  </a:solidFill>
                  <a:latin typeface="Lora Italics"/>
                </a:rPr>
                <a:t>В 2013 году Республика Беларусь стала полноправным членом Комитета ООН по использованию космического пространства в мирных целях. Мы создали новую отрасль экономики – космическую. Белорусы гордятся этими успехами, но главное – видят перспективы. 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74773" y="246511"/>
            <a:ext cx="16691886" cy="2715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7888" spc="773">
                <a:solidFill>
                  <a:srgbClr val="FFFFFF"/>
                </a:solidFill>
                <a:latin typeface="Lora"/>
              </a:rPr>
              <a:t> БЕЛАРУСЬ В КЛУБЕ КОСМИЧЕСКИХ ДЕРЖАВ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7600030"/>
            <a:ext cx="6131301" cy="1988248"/>
            <a:chOff x="0" y="0"/>
            <a:chExt cx="1614828" cy="5236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14828" cy="523654"/>
            </a:xfrm>
            <a:custGeom>
              <a:avLst/>
              <a:gdLst/>
              <a:ahLst/>
              <a:cxnLst/>
              <a:rect l="l" t="t" r="r" b="b"/>
              <a:pathLst>
                <a:path w="1614828" h="523654">
                  <a:moveTo>
                    <a:pt x="0" y="0"/>
                  </a:moveTo>
                  <a:lnTo>
                    <a:pt x="1614828" y="0"/>
                  </a:lnTo>
                  <a:lnTo>
                    <a:pt x="1614828" y="523654"/>
                  </a:lnTo>
                  <a:lnTo>
                    <a:pt x="0" y="523654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614828" cy="552229"/>
            </a:xfrm>
            <a:prstGeom prst="rect">
              <a:avLst/>
            </a:prstGeom>
          </p:spPr>
          <p:txBody>
            <a:bodyPr lIns="114300" tIns="114300" rIns="114300" bIns="114300" rtlCol="0" anchor="ctr"/>
            <a:lstStyle/>
            <a:p>
              <a:pPr algn="ctr">
                <a:lnSpc>
                  <a:spcPts val="2483"/>
                </a:lnSpc>
              </a:pPr>
              <a:r>
                <a:rPr lang="en-US" sz="1799" spc="17">
                  <a:solidFill>
                    <a:srgbClr val="FFFFFF"/>
                  </a:solidFill>
                  <a:latin typeface="Lora"/>
                </a:rPr>
                <a:t> В космической отрасли страны задействовано более 20 научных и производственных организаций, в которых работает около </a:t>
              </a:r>
            </a:p>
            <a:p>
              <a:pPr marL="0" lvl="0" indent="0" algn="ctr">
                <a:lnSpc>
                  <a:spcPts val="2483"/>
                </a:lnSpc>
                <a:spcBef>
                  <a:spcPct val="0"/>
                </a:spcBef>
              </a:pPr>
              <a:r>
                <a:rPr lang="en-US" sz="1799" spc="17">
                  <a:solidFill>
                    <a:srgbClr val="FFFFFF"/>
                  </a:solidFill>
                  <a:latin typeface="Lora"/>
                </a:rPr>
                <a:t>4 тыс. человек. На орбите – четыре белорусских спутника. И это не предел.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809084" y="7627199"/>
            <a:ext cx="6131301" cy="1961079"/>
            <a:chOff x="0" y="0"/>
            <a:chExt cx="1614828" cy="5164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828" cy="516498"/>
            </a:xfrm>
            <a:custGeom>
              <a:avLst/>
              <a:gdLst/>
              <a:ahLst/>
              <a:cxnLst/>
              <a:rect l="l" t="t" r="r" b="b"/>
              <a:pathLst>
                <a:path w="1614828" h="516498">
                  <a:moveTo>
                    <a:pt x="0" y="0"/>
                  </a:moveTo>
                  <a:lnTo>
                    <a:pt x="1614828" y="0"/>
                  </a:lnTo>
                  <a:lnTo>
                    <a:pt x="1614828" y="516498"/>
                  </a:lnTo>
                  <a:lnTo>
                    <a:pt x="0" y="516498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614828" cy="545073"/>
            </a:xfrm>
            <a:prstGeom prst="rect">
              <a:avLst/>
            </a:prstGeom>
          </p:spPr>
          <p:txBody>
            <a:bodyPr lIns="114300" tIns="114300" rIns="114300" bIns="114300" rtlCol="0" anchor="ctr"/>
            <a:lstStyle/>
            <a:p>
              <a:pPr marL="0" lvl="0" indent="0" algn="ctr">
                <a:lnSpc>
                  <a:spcPts val="2483"/>
                </a:lnSpc>
                <a:spcBef>
                  <a:spcPct val="0"/>
                </a:spcBef>
              </a:pPr>
              <a:r>
                <a:rPr lang="en-US" sz="1799" spc="17">
                  <a:solidFill>
                    <a:srgbClr val="FFFFFF"/>
                  </a:solidFill>
                  <a:latin typeface="Lora"/>
                </a:rPr>
                <a:t>Экономический эффект использования космической информации высок: превышение доходов над расходами на эксплуатацию спутника составило около 44 млн долларов США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078349" y="5286526"/>
            <a:ext cx="6131301" cy="1961079"/>
            <a:chOff x="0" y="0"/>
            <a:chExt cx="1614828" cy="5164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14828" cy="516498"/>
            </a:xfrm>
            <a:custGeom>
              <a:avLst/>
              <a:gdLst/>
              <a:ahLst/>
              <a:cxnLst/>
              <a:rect l="l" t="t" r="r" b="b"/>
              <a:pathLst>
                <a:path w="1614828" h="516498">
                  <a:moveTo>
                    <a:pt x="0" y="0"/>
                  </a:moveTo>
                  <a:lnTo>
                    <a:pt x="1614828" y="0"/>
                  </a:lnTo>
                  <a:lnTo>
                    <a:pt x="1614828" y="516498"/>
                  </a:lnTo>
                  <a:lnTo>
                    <a:pt x="0" y="516498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614828" cy="545073"/>
            </a:xfrm>
            <a:prstGeom prst="rect">
              <a:avLst/>
            </a:prstGeom>
          </p:spPr>
          <p:txBody>
            <a:bodyPr lIns="114300" tIns="114300" rIns="114300" bIns="114300" rtlCol="0" anchor="ctr"/>
            <a:lstStyle/>
            <a:p>
              <a:pPr marL="0" lvl="0" indent="0" algn="ctr">
                <a:lnSpc>
                  <a:spcPts val="2483"/>
                </a:lnSpc>
                <a:spcBef>
                  <a:spcPct val="0"/>
                </a:spcBef>
              </a:pPr>
              <a:r>
                <a:rPr lang="en-US" sz="1799" spc="17">
                  <a:solidFill>
                    <a:srgbClr val="FFFFFF"/>
                  </a:solidFill>
                  <a:latin typeface="Lora"/>
                </a:rPr>
                <a:t> Знаковый проект – подготовка и полет на российский сегмент Международной космической станции белорусского космонавта.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5408481" y="-2153153"/>
            <a:ext cx="4116356" cy="4116356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2602379" y="0"/>
            <a:ext cx="3256087" cy="3256087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856399" y="0"/>
            <a:ext cx="3663922" cy="3119350"/>
          </a:xfrm>
          <a:custGeom>
            <a:avLst/>
            <a:gdLst/>
            <a:ahLst/>
            <a:cxnLst/>
            <a:rect l="l" t="t" r="r" b="b"/>
            <a:pathLst>
              <a:path w="3663922" h="3119350">
                <a:moveTo>
                  <a:pt x="0" y="0"/>
                </a:moveTo>
                <a:lnTo>
                  <a:pt x="3663922" y="0"/>
                </a:lnTo>
                <a:lnTo>
                  <a:pt x="3663922" y="3119350"/>
                </a:lnTo>
                <a:lnTo>
                  <a:pt x="0" y="3119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7160001" y="7723855"/>
            <a:ext cx="4127203" cy="2228689"/>
          </a:xfrm>
          <a:custGeom>
            <a:avLst/>
            <a:gdLst/>
            <a:ahLst/>
            <a:cxnLst/>
            <a:rect l="l" t="t" r="r" b="b"/>
            <a:pathLst>
              <a:path w="4127203" h="2228689">
                <a:moveTo>
                  <a:pt x="0" y="0"/>
                </a:moveTo>
                <a:lnTo>
                  <a:pt x="4127203" y="0"/>
                </a:lnTo>
                <a:lnTo>
                  <a:pt x="4127203" y="2228689"/>
                </a:lnTo>
                <a:lnTo>
                  <a:pt x="0" y="22286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12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528002" y="0"/>
            <a:ext cx="19048322" cy="3086100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29623" y="4079343"/>
            <a:ext cx="4473739" cy="3852699"/>
          </a:xfrm>
          <a:custGeom>
            <a:avLst/>
            <a:gdLst/>
            <a:ahLst/>
            <a:cxnLst/>
            <a:rect l="l" t="t" r="r" b="b"/>
            <a:pathLst>
              <a:path w="4473739" h="3852699">
                <a:moveTo>
                  <a:pt x="0" y="0"/>
                </a:moveTo>
                <a:lnTo>
                  <a:pt x="4473739" y="0"/>
                </a:lnTo>
                <a:lnTo>
                  <a:pt x="4473739" y="3852699"/>
                </a:lnTo>
                <a:lnTo>
                  <a:pt x="0" y="38526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547" b="-854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929623" y="3442596"/>
            <a:ext cx="4473739" cy="636748"/>
            <a:chOff x="0" y="0"/>
            <a:chExt cx="1178269" cy="1677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178269" cy="215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>
                  <a:solidFill>
                    <a:srgbClr val="FFFFFF"/>
                  </a:solidFill>
                  <a:latin typeface="Lora"/>
                </a:rPr>
                <a:t>Петр Ильич Климук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28921" y="338485"/>
            <a:ext cx="16930379" cy="26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5"/>
              </a:lnSpc>
            </a:pPr>
            <a:r>
              <a:rPr lang="en-US" sz="7288" spc="663">
                <a:solidFill>
                  <a:srgbClr val="FFFFFF"/>
                </a:solidFill>
                <a:latin typeface="Lora"/>
              </a:rPr>
              <a:t> В покорении космоса и ранее принимали участие уроженцы Беларуси.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929623" y="8188235"/>
            <a:ext cx="4473739" cy="1356257"/>
            <a:chOff x="0" y="0"/>
            <a:chExt cx="1178269" cy="3572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78269" cy="357204"/>
            </a:xfrm>
            <a:custGeom>
              <a:avLst/>
              <a:gdLst/>
              <a:ahLst/>
              <a:cxnLst/>
              <a:rect l="l" t="t" r="r" b="b"/>
              <a:pathLst>
                <a:path w="1178269" h="357204">
                  <a:moveTo>
                    <a:pt x="0" y="0"/>
                  </a:moveTo>
                  <a:lnTo>
                    <a:pt x="1178269" y="0"/>
                  </a:lnTo>
                  <a:lnTo>
                    <a:pt x="1178269" y="357204"/>
                  </a:lnTo>
                  <a:lnTo>
                    <a:pt x="0" y="357204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178269" cy="385779"/>
            </a:xfrm>
            <a:prstGeom prst="rect">
              <a:avLst/>
            </a:prstGeom>
          </p:spPr>
          <p:txBody>
            <a:bodyPr lIns="114300" tIns="114300" rIns="114300" bIns="114300" rtlCol="0" anchor="ctr"/>
            <a:lstStyle/>
            <a:p>
              <a:pPr marL="0" lvl="0" indent="0" algn="ctr">
                <a:lnSpc>
                  <a:spcPts val="2207"/>
                </a:lnSpc>
                <a:spcBef>
                  <a:spcPct val="0"/>
                </a:spcBef>
              </a:pPr>
              <a:r>
                <a:rPr lang="en-US" sz="1599" spc="15">
                  <a:solidFill>
                    <a:srgbClr val="FFFFFF"/>
                  </a:solidFill>
                  <a:latin typeface="Lora Italics"/>
                </a:rPr>
                <a:t>    уроженец д. Комаровка Брестской области. Совершил три космических полета: в 1973, 1975, 1978 гг. Общая продолжительность полетов – 78 суток.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6907130" y="4476901"/>
            <a:ext cx="4473739" cy="3852699"/>
          </a:xfrm>
          <a:custGeom>
            <a:avLst/>
            <a:gdLst/>
            <a:ahLst/>
            <a:cxnLst/>
            <a:rect l="l" t="t" r="r" b="b"/>
            <a:pathLst>
              <a:path w="4473739" h="3852699">
                <a:moveTo>
                  <a:pt x="0" y="0"/>
                </a:moveTo>
                <a:lnTo>
                  <a:pt x="4473740" y="0"/>
                </a:lnTo>
                <a:lnTo>
                  <a:pt x="4473740" y="3852699"/>
                </a:lnTo>
                <a:lnTo>
                  <a:pt x="0" y="38526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9977" b="-29977"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6906074" y="3442596"/>
            <a:ext cx="4473739" cy="1034305"/>
            <a:chOff x="0" y="0"/>
            <a:chExt cx="1178269" cy="2724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78269" cy="272410"/>
            </a:xfrm>
            <a:custGeom>
              <a:avLst/>
              <a:gdLst/>
              <a:ahLst/>
              <a:cxnLst/>
              <a:rect l="l" t="t" r="r" b="b"/>
              <a:pathLst>
                <a:path w="1178269" h="272410">
                  <a:moveTo>
                    <a:pt x="0" y="0"/>
                  </a:moveTo>
                  <a:lnTo>
                    <a:pt x="1178269" y="0"/>
                  </a:lnTo>
                  <a:lnTo>
                    <a:pt x="1178269" y="272410"/>
                  </a:lnTo>
                  <a:lnTo>
                    <a:pt x="0" y="272410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178269" cy="320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>
                  <a:solidFill>
                    <a:srgbClr val="FFFFFF"/>
                  </a:solidFill>
                  <a:latin typeface="Lora"/>
                </a:rPr>
                <a:t>Владимир Васильевич Коваленок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907130" y="8580171"/>
            <a:ext cx="4473739" cy="1356257"/>
            <a:chOff x="0" y="0"/>
            <a:chExt cx="1178269" cy="3572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78269" cy="357204"/>
            </a:xfrm>
            <a:custGeom>
              <a:avLst/>
              <a:gdLst/>
              <a:ahLst/>
              <a:cxnLst/>
              <a:rect l="l" t="t" r="r" b="b"/>
              <a:pathLst>
                <a:path w="1178269" h="357204">
                  <a:moveTo>
                    <a:pt x="0" y="0"/>
                  </a:moveTo>
                  <a:lnTo>
                    <a:pt x="1178269" y="0"/>
                  </a:lnTo>
                  <a:lnTo>
                    <a:pt x="1178269" y="357204"/>
                  </a:lnTo>
                  <a:lnTo>
                    <a:pt x="0" y="357204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178269" cy="385779"/>
            </a:xfrm>
            <a:prstGeom prst="rect">
              <a:avLst/>
            </a:prstGeom>
          </p:spPr>
          <p:txBody>
            <a:bodyPr lIns="114300" tIns="114300" rIns="114300" bIns="114300" rtlCol="0" anchor="ctr"/>
            <a:lstStyle/>
            <a:p>
              <a:pPr marL="0" lvl="0" indent="0" algn="ctr">
                <a:lnSpc>
                  <a:spcPts val="2207"/>
                </a:lnSpc>
                <a:spcBef>
                  <a:spcPct val="0"/>
                </a:spcBef>
              </a:pPr>
              <a:r>
                <a:rPr lang="en-US" sz="1599" spc="15">
                  <a:solidFill>
                    <a:srgbClr val="FFFFFF"/>
                  </a:solidFill>
                  <a:latin typeface="Lora Italics"/>
                </a:rPr>
                <a:t>уроженец д. Белое Минской области. Совершил три космических полета: в 1977, 1978 и 1981 гг. Общая продолжительность полетов – 216 суток.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1884638" y="4079343"/>
            <a:ext cx="4473739" cy="3852699"/>
          </a:xfrm>
          <a:custGeom>
            <a:avLst/>
            <a:gdLst/>
            <a:ahLst/>
            <a:cxnLst/>
            <a:rect l="l" t="t" r="r" b="b"/>
            <a:pathLst>
              <a:path w="4473739" h="3852699">
                <a:moveTo>
                  <a:pt x="0" y="0"/>
                </a:moveTo>
                <a:lnTo>
                  <a:pt x="4473739" y="0"/>
                </a:lnTo>
                <a:lnTo>
                  <a:pt x="4473739" y="3852699"/>
                </a:lnTo>
                <a:lnTo>
                  <a:pt x="0" y="38526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7051" b="-37051"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1884638" y="3473185"/>
            <a:ext cx="4473739" cy="636748"/>
            <a:chOff x="0" y="0"/>
            <a:chExt cx="1178269" cy="16770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178269" cy="215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>
                  <a:solidFill>
                    <a:srgbClr val="FFFFFF"/>
                  </a:solidFill>
                  <a:latin typeface="Lora"/>
                </a:rPr>
                <a:t>Олег Викторович Новицкий 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85695" y="8188235"/>
            <a:ext cx="4473739" cy="1617599"/>
            <a:chOff x="0" y="0"/>
            <a:chExt cx="1178269" cy="4260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78269" cy="426034"/>
            </a:xfrm>
            <a:custGeom>
              <a:avLst/>
              <a:gdLst/>
              <a:ahLst/>
              <a:cxnLst/>
              <a:rect l="l" t="t" r="r" b="b"/>
              <a:pathLst>
                <a:path w="1178269" h="426034">
                  <a:moveTo>
                    <a:pt x="0" y="0"/>
                  </a:moveTo>
                  <a:lnTo>
                    <a:pt x="1178269" y="0"/>
                  </a:lnTo>
                  <a:lnTo>
                    <a:pt x="1178269" y="426034"/>
                  </a:lnTo>
                  <a:lnTo>
                    <a:pt x="0" y="426034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178269" cy="454609"/>
            </a:xfrm>
            <a:prstGeom prst="rect">
              <a:avLst/>
            </a:prstGeom>
          </p:spPr>
          <p:txBody>
            <a:bodyPr lIns="114300" tIns="114300" rIns="114300" bIns="114300" rtlCol="0" anchor="ctr"/>
            <a:lstStyle/>
            <a:p>
              <a:pPr marL="0" lvl="0" indent="0" algn="ctr">
                <a:lnSpc>
                  <a:spcPts val="2207"/>
                </a:lnSpc>
                <a:spcBef>
                  <a:spcPct val="0"/>
                </a:spcBef>
              </a:pPr>
              <a:r>
                <a:rPr lang="en-US" sz="1599" spc="15">
                  <a:solidFill>
                    <a:srgbClr val="FFFFFF"/>
                  </a:solidFill>
                  <a:latin typeface="Lora Italics"/>
                </a:rPr>
                <a:t>уроженец г. Червень Минской области, гражданин Российской Федерации. Совершил три космических полета: в 2012, 2016, 2021 гг. Общая продолжительность полетов – 531 сутки.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6863202" y="-2308596"/>
            <a:ext cx="5910188" cy="5910188"/>
          </a:xfrm>
          <a:custGeom>
            <a:avLst/>
            <a:gdLst/>
            <a:ahLst/>
            <a:cxnLst/>
            <a:rect l="l" t="t" r="r" b="b"/>
            <a:pathLst>
              <a:path w="5910188" h="5910188">
                <a:moveTo>
                  <a:pt x="0" y="0"/>
                </a:moveTo>
                <a:lnTo>
                  <a:pt x="5910188" y="0"/>
                </a:lnTo>
                <a:lnTo>
                  <a:pt x="5910188" y="5910187"/>
                </a:lnTo>
                <a:lnTo>
                  <a:pt x="0" y="59101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-3142965" y="-387085"/>
            <a:ext cx="3860271" cy="3860271"/>
          </a:xfrm>
          <a:custGeom>
            <a:avLst/>
            <a:gdLst/>
            <a:ahLst/>
            <a:cxnLst/>
            <a:rect l="l" t="t" r="r" b="b"/>
            <a:pathLst>
              <a:path w="3860271" h="3860271">
                <a:moveTo>
                  <a:pt x="0" y="0"/>
                </a:moveTo>
                <a:lnTo>
                  <a:pt x="3860271" y="0"/>
                </a:lnTo>
                <a:lnTo>
                  <a:pt x="3860271" y="3860270"/>
                </a:lnTo>
                <a:lnTo>
                  <a:pt x="0" y="3860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13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528002" y="0"/>
            <a:ext cx="19048322" cy="3086100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99541" y="343424"/>
            <a:ext cx="18191400" cy="236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9"/>
              </a:lnSpc>
            </a:pPr>
            <a:r>
              <a:rPr lang="en-US" sz="4989" spc="454">
                <a:solidFill>
                  <a:srgbClr val="FFFFFF"/>
                </a:solidFill>
                <a:latin typeface="Lora"/>
              </a:rPr>
              <a:t> Принципиально важно, чтобы впервые в истории суверенного белорусского государства на орбитальной станции побывал гражданин Республики Беларусь.</a:t>
            </a:r>
          </a:p>
        </p:txBody>
      </p:sp>
      <p:sp>
        <p:nvSpPr>
          <p:cNvPr id="7" name="Freeform 7"/>
          <p:cNvSpPr/>
          <p:nvPr/>
        </p:nvSpPr>
        <p:spPr>
          <a:xfrm>
            <a:off x="16863202" y="-2308596"/>
            <a:ext cx="5910188" cy="5910188"/>
          </a:xfrm>
          <a:custGeom>
            <a:avLst/>
            <a:gdLst/>
            <a:ahLst/>
            <a:cxnLst/>
            <a:rect l="l" t="t" r="r" b="b"/>
            <a:pathLst>
              <a:path w="5910188" h="5910188">
                <a:moveTo>
                  <a:pt x="0" y="0"/>
                </a:moveTo>
                <a:lnTo>
                  <a:pt x="5910188" y="0"/>
                </a:lnTo>
                <a:lnTo>
                  <a:pt x="5910188" y="5910187"/>
                </a:lnTo>
                <a:lnTo>
                  <a:pt x="0" y="59101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142965" y="-387085"/>
            <a:ext cx="3860271" cy="3860271"/>
          </a:xfrm>
          <a:custGeom>
            <a:avLst/>
            <a:gdLst/>
            <a:ahLst/>
            <a:cxnLst/>
            <a:rect l="l" t="t" r="r" b="b"/>
            <a:pathLst>
              <a:path w="3860271" h="3860271">
                <a:moveTo>
                  <a:pt x="0" y="0"/>
                </a:moveTo>
                <a:lnTo>
                  <a:pt x="3860271" y="0"/>
                </a:lnTo>
                <a:lnTo>
                  <a:pt x="3860271" y="3860270"/>
                </a:lnTo>
                <a:lnTo>
                  <a:pt x="0" y="3860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3015" y="3338161"/>
            <a:ext cx="7632798" cy="4879669"/>
          </a:xfrm>
          <a:custGeom>
            <a:avLst/>
            <a:gdLst/>
            <a:ahLst/>
            <a:cxnLst/>
            <a:rect l="l" t="t" r="r" b="b"/>
            <a:pathLst>
              <a:path w="7632798" h="4879669">
                <a:moveTo>
                  <a:pt x="0" y="0"/>
                </a:moveTo>
                <a:lnTo>
                  <a:pt x="7632798" y="0"/>
                </a:lnTo>
                <a:lnTo>
                  <a:pt x="7632798" y="4879669"/>
                </a:lnTo>
                <a:lnTo>
                  <a:pt x="0" y="48796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280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59299" y="3480157"/>
            <a:ext cx="10032561" cy="4172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9"/>
              </a:lnSpc>
            </a:pPr>
            <a:r>
              <a:rPr lang="en-US" sz="2977">
                <a:solidFill>
                  <a:srgbClr val="000000"/>
                </a:solidFill>
                <a:latin typeface="Lora Bold"/>
              </a:rPr>
              <a:t> В 2023 году в Центре подготовки космонавта им. Ю.А. Гагарина из 6 кандидатов из Беларуси для полета были выбраны 2 человека. </a:t>
            </a:r>
          </a:p>
          <a:p>
            <a:pPr algn="l">
              <a:lnSpc>
                <a:spcPts val="4169"/>
              </a:lnSpc>
            </a:pPr>
            <a:r>
              <a:rPr lang="en-US" sz="2977">
                <a:solidFill>
                  <a:srgbClr val="000000"/>
                </a:solidFill>
                <a:latin typeface="Lora Bold"/>
              </a:rPr>
              <a:t>В основной экипаж 21-й экспедиции посещения МКС вошли российский космонавт Олег Новицкий, белоруска Марина Витальевна Василевская (бортпроводник-инструктор авиакомпании «Белавиа») и астронавт NASA Трейси Дайсон.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427380"/>
            <a:ext cx="16475447" cy="170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1C5739"/>
                </a:solidFill>
                <a:latin typeface="Lora Bold Italics"/>
              </a:rPr>
              <a:t> Старт космического корабля с белорусским космонавтом на борту запланирован на 21 марта 2024 г. В рамках 21-й экспедиции планируется проведение ряда научных экспериментов белорусским космонавтом в области медицины, биологии, физиологии и дистанционного зондирования Земли.</a:t>
            </a:r>
          </a:p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1C5739"/>
                </a:solidFill>
                <a:latin typeface="Lora Bold Italics"/>
              </a:rPr>
              <a:t> </a:t>
            </a:r>
          </a:p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1C5739"/>
                </a:solidFill>
                <a:latin typeface="Lora Bold Italics"/>
              </a:rPr>
              <a:t> Таким образом, наша страна уверенно закрепляет за собой статус современной космической державы.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14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43968" y="117565"/>
            <a:ext cx="14315332" cy="226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5708" spc="559">
                <a:solidFill>
                  <a:srgbClr val="FFFFFF"/>
                </a:solidFill>
                <a:latin typeface="Lora Bold"/>
              </a:rPr>
              <a:t> АНТАРКТИДА:</a:t>
            </a:r>
          </a:p>
          <a:p>
            <a:pPr algn="ctr">
              <a:lnSpc>
                <a:spcPts val="5838"/>
              </a:lnSpc>
            </a:pPr>
            <a:r>
              <a:rPr lang="en-US" sz="5508" spc="539">
                <a:solidFill>
                  <a:srgbClr val="FFFFFF"/>
                </a:solidFill>
                <a:latin typeface="Lora Bold"/>
              </a:rPr>
              <a:t> НА РАВНЫХ С КРУПНЕЙШИМИ ДЕРЖАВАМИ</a:t>
            </a:r>
          </a:p>
        </p:txBody>
      </p:sp>
      <p:sp>
        <p:nvSpPr>
          <p:cNvPr id="4" name="Freeform 4"/>
          <p:cNvSpPr/>
          <p:nvPr/>
        </p:nvSpPr>
        <p:spPr>
          <a:xfrm flipH="1" flipV="1">
            <a:off x="-3801253" y="0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6745495"/>
                </a:moveTo>
                <a:lnTo>
                  <a:pt x="0" y="6745495"/>
                </a:lnTo>
                <a:lnTo>
                  <a:pt x="0" y="0"/>
                </a:lnTo>
                <a:lnTo>
                  <a:pt x="7602506" y="0"/>
                </a:lnTo>
                <a:lnTo>
                  <a:pt x="7602506" y="674549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486747" y="3541505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0"/>
                </a:moveTo>
                <a:lnTo>
                  <a:pt x="0" y="0"/>
                </a:lnTo>
                <a:lnTo>
                  <a:pt x="0" y="6745495"/>
                </a:lnTo>
                <a:lnTo>
                  <a:pt x="7602506" y="6745495"/>
                </a:lnTo>
                <a:lnTo>
                  <a:pt x="760250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48973" y="3484355"/>
            <a:ext cx="14990053" cy="158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6"/>
              </a:lnSpc>
            </a:pPr>
            <a:r>
              <a:rPr lang="en-US" sz="3055" spc="299">
                <a:solidFill>
                  <a:srgbClr val="F5FFF5"/>
                </a:solidFill>
                <a:latin typeface="Lora"/>
              </a:rPr>
              <a:t>В исследованиях Антарктиды белорусы принимают участие </a:t>
            </a:r>
          </a:p>
          <a:p>
            <a:pPr algn="ctr">
              <a:lnSpc>
                <a:spcPts val="4216"/>
              </a:lnSpc>
            </a:pPr>
            <a:r>
              <a:rPr lang="en-US" sz="3055" spc="299">
                <a:solidFill>
                  <a:srgbClr val="F5FFF5"/>
                </a:solidFill>
                <a:latin typeface="Lora"/>
              </a:rPr>
              <a:t> с 1955 года. В составе советских экспедиций на ледовом континенте побывало более 100 наших соотечественников.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096" y="6173420"/>
            <a:ext cx="9839101" cy="390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FFFFFF"/>
                </a:solidFill>
                <a:latin typeface="Lora"/>
              </a:rPr>
              <a:t>При поддержке Главы государства А.Г.Лукашенко независимая Беларусь в 2006 году начала свой путь в освоении ледового континента, когда присоединилась к Договору об Антарктике.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15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9551719" cy="5372843"/>
            <a:chOff x="0" y="0"/>
            <a:chExt cx="6089457" cy="3425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</p:sp>
        <p:sp>
          <p:nvSpPr>
            <p:cNvPr id="4" name="Freeform 4"/>
            <p:cNvSpPr/>
            <p:nvPr/>
          </p:nvSpPr>
          <p:spPr>
            <a:xfrm flipH="1"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6089457" y="3425320"/>
                  </a:moveTo>
                  <a:lnTo>
                    <a:pt x="6089457" y="0"/>
                  </a:lnTo>
                  <a:lnTo>
                    <a:pt x="0" y="0"/>
                  </a:lnTo>
                  <a:cubicBezTo>
                    <a:pt x="2029819" y="1141773"/>
                    <a:pt x="4059638" y="2283546"/>
                    <a:pt x="6089457" y="3425320"/>
                  </a:cubicBezTo>
                  <a:close/>
                </a:path>
              </a:pathLst>
            </a:custGeom>
            <a:blipFill>
              <a:blip r:embed="rId2"/>
              <a:stretch>
                <a:fillRect t="-23107" r="-5939" b="-2449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660488">
            <a:off x="-4233206" y="5189176"/>
            <a:ext cx="8282376" cy="404757"/>
            <a:chOff x="0" y="0"/>
            <a:chExt cx="2181367" cy="1066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81366" cy="106603"/>
            </a:xfrm>
            <a:custGeom>
              <a:avLst/>
              <a:gdLst/>
              <a:ahLst/>
              <a:cxnLst/>
              <a:rect l="l" t="t" r="r" b="b"/>
              <a:pathLst>
                <a:path w="2181366" h="106603">
                  <a:moveTo>
                    <a:pt x="0" y="0"/>
                  </a:moveTo>
                  <a:lnTo>
                    <a:pt x="2181366" y="0"/>
                  </a:lnTo>
                  <a:lnTo>
                    <a:pt x="2181366" y="106603"/>
                  </a:lnTo>
                  <a:lnTo>
                    <a:pt x="0" y="106603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81367" cy="125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747322">
            <a:off x="3921959" y="1003562"/>
            <a:ext cx="8282376" cy="111180"/>
            <a:chOff x="0" y="0"/>
            <a:chExt cx="2181367" cy="292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81366" cy="29282"/>
            </a:xfrm>
            <a:custGeom>
              <a:avLst/>
              <a:gdLst/>
              <a:ahLst/>
              <a:cxnLst/>
              <a:rect l="l" t="t" r="r" b="b"/>
              <a:pathLst>
                <a:path w="2181366" h="29282">
                  <a:moveTo>
                    <a:pt x="0" y="0"/>
                  </a:moveTo>
                  <a:lnTo>
                    <a:pt x="2181366" y="0"/>
                  </a:lnTo>
                  <a:lnTo>
                    <a:pt x="2181366" y="29282"/>
                  </a:lnTo>
                  <a:lnTo>
                    <a:pt x="0" y="29282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81367" cy="48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623726" y="709455"/>
            <a:ext cx="5853701" cy="2397152"/>
            <a:chOff x="0" y="0"/>
            <a:chExt cx="5314438" cy="21763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314408" cy="2176266"/>
            </a:xfrm>
            <a:custGeom>
              <a:avLst/>
              <a:gdLst/>
              <a:ahLst/>
              <a:cxnLst/>
              <a:rect l="l" t="t" r="r" b="b"/>
              <a:pathLst>
                <a:path w="5314408" h="2176266">
                  <a:moveTo>
                    <a:pt x="43700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76266"/>
                    <a:pt x="0" y="2176266"/>
                    <a:pt x="0" y="2176266"/>
                  </a:cubicBezTo>
                  <a:cubicBezTo>
                    <a:pt x="4370041" y="2176266"/>
                    <a:pt x="4370041" y="2176266"/>
                    <a:pt x="4370041" y="2176266"/>
                  </a:cubicBezTo>
                  <a:cubicBezTo>
                    <a:pt x="4890197" y="2176266"/>
                    <a:pt x="5314408" y="1687537"/>
                    <a:pt x="5314408" y="1088037"/>
                  </a:cubicBezTo>
                  <a:cubicBezTo>
                    <a:pt x="5314408" y="488538"/>
                    <a:pt x="4890196" y="0"/>
                    <a:pt x="4370041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226907" y="3568259"/>
            <a:ext cx="6250520" cy="1787223"/>
            <a:chOff x="0" y="0"/>
            <a:chExt cx="5674701" cy="162257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74608" cy="1622538"/>
            </a:xfrm>
            <a:custGeom>
              <a:avLst/>
              <a:gdLst/>
              <a:ahLst/>
              <a:cxnLst/>
              <a:rect l="l" t="t" r="r" b="b"/>
              <a:pathLst>
                <a:path w="5674608" h="1622538">
                  <a:moveTo>
                    <a:pt x="46662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2538"/>
                    <a:pt x="0" y="1622538"/>
                    <a:pt x="0" y="1622538"/>
                  </a:cubicBezTo>
                  <a:cubicBezTo>
                    <a:pt x="4666229" y="1622538"/>
                    <a:pt x="4666229" y="1622538"/>
                    <a:pt x="4666229" y="1622538"/>
                  </a:cubicBezTo>
                  <a:cubicBezTo>
                    <a:pt x="5221686" y="1622538"/>
                    <a:pt x="5674608" y="1258135"/>
                    <a:pt x="5674608" y="811269"/>
                  </a:cubicBezTo>
                  <a:cubicBezTo>
                    <a:pt x="5674608" y="364403"/>
                    <a:pt x="5221686" y="0"/>
                    <a:pt x="4666229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190711" y="1028700"/>
            <a:ext cx="1792382" cy="1791128"/>
            <a:chOff x="0" y="0"/>
            <a:chExt cx="2058480" cy="20570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58416" cy="2057146"/>
            </a:xfrm>
            <a:custGeom>
              <a:avLst/>
              <a:gdLst/>
              <a:ahLst/>
              <a:cxnLst/>
              <a:rect l="l" t="t" r="r" b="b"/>
              <a:pathLst>
                <a:path w="2058416" h="2057146">
                  <a:moveTo>
                    <a:pt x="0" y="1028573"/>
                  </a:moveTo>
                  <a:cubicBezTo>
                    <a:pt x="0" y="460502"/>
                    <a:pt x="460756" y="0"/>
                    <a:pt x="1029208" y="0"/>
                  </a:cubicBezTo>
                  <a:cubicBezTo>
                    <a:pt x="1597660" y="0"/>
                    <a:pt x="2058416" y="460502"/>
                    <a:pt x="2058416" y="1028573"/>
                  </a:cubicBezTo>
                  <a:cubicBezTo>
                    <a:pt x="2058416" y="1596644"/>
                    <a:pt x="1597660" y="2057146"/>
                    <a:pt x="1029208" y="2057146"/>
                  </a:cubicBezTo>
                  <a:cubicBezTo>
                    <a:pt x="460756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12248" y="5888883"/>
            <a:ext cx="6365178" cy="1277408"/>
            <a:chOff x="0" y="0"/>
            <a:chExt cx="5778797" cy="115972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778642" cy="1159736"/>
            </a:xfrm>
            <a:custGeom>
              <a:avLst/>
              <a:gdLst/>
              <a:ahLst/>
              <a:cxnLst/>
              <a:rect l="l" t="t" r="r" b="b"/>
              <a:pathLst>
                <a:path w="5778642" h="1159736">
                  <a:moveTo>
                    <a:pt x="47517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9736"/>
                    <a:pt x="0" y="1159736"/>
                    <a:pt x="0" y="1159736"/>
                  </a:cubicBezTo>
                  <a:cubicBezTo>
                    <a:pt x="4751764" y="1159736"/>
                    <a:pt x="4751764" y="1159736"/>
                    <a:pt x="4751764" y="1159736"/>
                  </a:cubicBezTo>
                  <a:cubicBezTo>
                    <a:pt x="5317511" y="1159736"/>
                    <a:pt x="5778642" y="899326"/>
                    <a:pt x="5778642" y="579918"/>
                  </a:cubicBezTo>
                  <a:cubicBezTo>
                    <a:pt x="5778642" y="260511"/>
                    <a:pt x="5317511" y="0"/>
                    <a:pt x="4751764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8837065" y="3654571"/>
            <a:ext cx="1736983" cy="1736983"/>
            <a:chOff x="0" y="0"/>
            <a:chExt cx="2055600" cy="20556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55622" cy="2055622"/>
            </a:xfrm>
            <a:custGeom>
              <a:avLst/>
              <a:gdLst/>
              <a:ahLst/>
              <a:cxnLst/>
              <a:rect l="l" t="t" r="r" b="b"/>
              <a:pathLst>
                <a:path w="2055622" h="2055622">
                  <a:moveTo>
                    <a:pt x="0" y="1027811"/>
                  </a:moveTo>
                  <a:cubicBezTo>
                    <a:pt x="0" y="460121"/>
                    <a:pt x="460121" y="0"/>
                    <a:pt x="1027811" y="0"/>
                  </a:cubicBezTo>
                  <a:cubicBezTo>
                    <a:pt x="1595501" y="0"/>
                    <a:pt x="2055622" y="460121"/>
                    <a:pt x="2055622" y="1027811"/>
                  </a:cubicBezTo>
                  <a:cubicBezTo>
                    <a:pt x="2055622" y="1595501"/>
                    <a:pt x="1595501" y="2055622"/>
                    <a:pt x="1027811" y="2055622"/>
                  </a:cubicBezTo>
                  <a:cubicBezTo>
                    <a:pt x="460121" y="2055622"/>
                    <a:pt x="0" y="1595501"/>
                    <a:pt x="0" y="1027811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0086902" y="7816433"/>
            <a:ext cx="6390525" cy="1594049"/>
            <a:chOff x="0" y="0"/>
            <a:chExt cx="5801808" cy="14472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801714" cy="1447165"/>
            </a:xfrm>
            <a:custGeom>
              <a:avLst/>
              <a:gdLst/>
              <a:ahLst/>
              <a:cxnLst/>
              <a:rect l="l" t="t" r="r" b="b"/>
              <a:pathLst>
                <a:path w="5801714" h="1447165">
                  <a:moveTo>
                    <a:pt x="47707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4770744" y="1447165"/>
                    <a:pt x="4770744" y="1447165"/>
                    <a:pt x="4770744" y="1447165"/>
                  </a:cubicBezTo>
                  <a:cubicBezTo>
                    <a:pt x="5338763" y="1447165"/>
                    <a:pt x="5801714" y="1122172"/>
                    <a:pt x="5801714" y="723519"/>
                  </a:cubicBezTo>
                  <a:cubicBezTo>
                    <a:pt x="5801714" y="324866"/>
                    <a:pt x="5338763" y="0"/>
                    <a:pt x="4770744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8821843" y="7759283"/>
            <a:ext cx="1718156" cy="1719962"/>
            <a:chOff x="0" y="0"/>
            <a:chExt cx="2054880" cy="20570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054860" cy="2057146"/>
            </a:xfrm>
            <a:custGeom>
              <a:avLst/>
              <a:gdLst/>
              <a:ahLst/>
              <a:cxnLst/>
              <a:rect l="l" t="t" r="r" b="b"/>
              <a:pathLst>
                <a:path w="2054860" h="2057146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sp>
        <p:nvSpPr>
          <p:cNvPr id="25" name="Freeform 25"/>
          <p:cNvSpPr/>
          <p:nvPr/>
        </p:nvSpPr>
        <p:spPr>
          <a:xfrm>
            <a:off x="8675865" y="5794043"/>
            <a:ext cx="1029692" cy="892261"/>
          </a:xfrm>
          <a:custGeom>
            <a:avLst/>
            <a:gdLst/>
            <a:ahLst/>
            <a:cxnLst/>
            <a:rect l="l" t="t" r="r" b="b"/>
            <a:pathLst>
              <a:path w="1029692" h="892261">
                <a:moveTo>
                  <a:pt x="0" y="0"/>
                </a:moveTo>
                <a:lnTo>
                  <a:pt x="1029692" y="0"/>
                </a:lnTo>
                <a:lnTo>
                  <a:pt x="1029692" y="892261"/>
                </a:lnTo>
                <a:lnTo>
                  <a:pt x="0" y="8922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9266307" y="1476757"/>
            <a:ext cx="1641191" cy="615447"/>
          </a:xfrm>
          <a:custGeom>
            <a:avLst/>
            <a:gdLst/>
            <a:ahLst/>
            <a:cxnLst/>
            <a:rect l="l" t="t" r="r" b="b"/>
            <a:pathLst>
              <a:path w="1641191" h="615447">
                <a:moveTo>
                  <a:pt x="0" y="0"/>
                </a:moveTo>
                <a:lnTo>
                  <a:pt x="1641190" y="0"/>
                </a:lnTo>
                <a:lnTo>
                  <a:pt x="1641190" y="615446"/>
                </a:lnTo>
                <a:lnTo>
                  <a:pt x="0" y="6154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8871115" y="5740977"/>
            <a:ext cx="1668883" cy="1668883"/>
            <a:chOff x="0" y="0"/>
            <a:chExt cx="2055600" cy="20556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055622" cy="2055622"/>
            </a:xfrm>
            <a:custGeom>
              <a:avLst/>
              <a:gdLst/>
              <a:ahLst/>
              <a:cxnLst/>
              <a:rect l="l" t="t" r="r" b="b"/>
              <a:pathLst>
                <a:path w="2055622" h="2055622">
                  <a:moveTo>
                    <a:pt x="0" y="1027811"/>
                  </a:moveTo>
                  <a:cubicBezTo>
                    <a:pt x="0" y="460121"/>
                    <a:pt x="460121" y="0"/>
                    <a:pt x="1027811" y="0"/>
                  </a:cubicBezTo>
                  <a:cubicBezTo>
                    <a:pt x="1595501" y="0"/>
                    <a:pt x="2055622" y="460121"/>
                    <a:pt x="2055622" y="1027811"/>
                  </a:cubicBezTo>
                  <a:cubicBezTo>
                    <a:pt x="2055622" y="1595501"/>
                    <a:pt x="1595501" y="2055622"/>
                    <a:pt x="1027811" y="2055622"/>
                  </a:cubicBezTo>
                  <a:cubicBezTo>
                    <a:pt x="460121" y="2055622"/>
                    <a:pt x="0" y="1595501"/>
                    <a:pt x="0" y="1027811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8912508" y="3902514"/>
            <a:ext cx="1536825" cy="1240986"/>
          </a:xfrm>
          <a:custGeom>
            <a:avLst/>
            <a:gdLst/>
            <a:ahLst/>
            <a:cxnLst/>
            <a:rect l="l" t="t" r="r" b="b"/>
            <a:pathLst>
              <a:path w="1536825" h="1240986">
                <a:moveTo>
                  <a:pt x="0" y="0"/>
                </a:moveTo>
                <a:lnTo>
                  <a:pt x="1536825" y="0"/>
                </a:lnTo>
                <a:lnTo>
                  <a:pt x="1536825" y="1240986"/>
                </a:lnTo>
                <a:lnTo>
                  <a:pt x="0" y="12409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9060252" y="5954750"/>
            <a:ext cx="1241337" cy="1241337"/>
          </a:xfrm>
          <a:custGeom>
            <a:avLst/>
            <a:gdLst/>
            <a:ahLst/>
            <a:cxnLst/>
            <a:rect l="l" t="t" r="r" b="b"/>
            <a:pathLst>
              <a:path w="1241337" h="1241337">
                <a:moveTo>
                  <a:pt x="0" y="0"/>
                </a:moveTo>
                <a:lnTo>
                  <a:pt x="1241337" y="0"/>
                </a:lnTo>
                <a:lnTo>
                  <a:pt x="1241337" y="1241337"/>
                </a:lnTo>
                <a:lnTo>
                  <a:pt x="0" y="12413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144000" y="8057560"/>
            <a:ext cx="1051996" cy="1150294"/>
          </a:xfrm>
          <a:custGeom>
            <a:avLst/>
            <a:gdLst/>
            <a:ahLst/>
            <a:cxnLst/>
            <a:rect l="l" t="t" r="r" b="b"/>
            <a:pathLst>
              <a:path w="1051996" h="1150294">
                <a:moveTo>
                  <a:pt x="0" y="0"/>
                </a:moveTo>
                <a:lnTo>
                  <a:pt x="1051996" y="0"/>
                </a:lnTo>
                <a:lnTo>
                  <a:pt x="1051996" y="1150294"/>
                </a:lnTo>
                <a:lnTo>
                  <a:pt x="0" y="11502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653523" y="6034137"/>
            <a:ext cx="7698492" cy="258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2"/>
              </a:lnSpc>
            </a:pPr>
            <a:r>
              <a:rPr lang="en-US" sz="2146" spc="210">
                <a:solidFill>
                  <a:srgbClr val="231F20"/>
                </a:solidFill>
                <a:latin typeface="Lora"/>
              </a:rPr>
              <a:t> На начало 2024 года в число участников Договора об Антарктике входят 56 государств. Среди них: США, Великобритания, Австралия, Новая Зеландия, Франция, Италия, Россия и др. В настоящее время добыча полезных ископаемых в этом регионе запрещена.</a:t>
            </a:r>
          </a:p>
          <a:p>
            <a:pPr algn="ctr">
              <a:lnSpc>
                <a:spcPts val="2962"/>
              </a:lnSpc>
            </a:pPr>
            <a:endParaRPr lang="en-US" sz="2146" spc="210">
              <a:solidFill>
                <a:srgbClr val="231F20"/>
              </a:solidFill>
              <a:latin typeface="Lora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623726" y="7992646"/>
            <a:ext cx="5767907" cy="1234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Lora"/>
              </a:rPr>
              <a:t>наше присутствие в Антарктиде закрепляет статус Республики Беларусь на международной арене как государства науки и высоких технологий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623726" y="6079383"/>
            <a:ext cx="5336249" cy="91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Lora"/>
              </a:rPr>
              <a:t>проводить мониторинг озоносферы этого материка и экологический мониторинг Антарктики;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623726" y="3635521"/>
            <a:ext cx="5537681" cy="1548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Lora"/>
              </a:rPr>
              <a:t>наше присутствие на этом материке позволяет осуществлять мониторинг биоразнообразия наземных и водных экосистем Антарктиды, в том числе с использованием генетических методов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005627" y="871393"/>
            <a:ext cx="4794879" cy="204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231F20"/>
                </a:solidFill>
                <a:latin typeface="Lora"/>
              </a:rPr>
              <a:t>Белорусская станция 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231F20"/>
                </a:solidFill>
                <a:latin typeface="Lora"/>
              </a:rPr>
              <a:t>«Гора Вечерняя»  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231F20"/>
                </a:solidFill>
                <a:latin typeface="Lora"/>
              </a:rPr>
              <a:t>в 2020 году была признана международной инспекцией одной из лучших.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16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33448" y="374453"/>
            <a:ext cx="17021103" cy="3970203"/>
            <a:chOff x="0" y="0"/>
            <a:chExt cx="4482924" cy="10456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2924" cy="1045650"/>
            </a:xfrm>
            <a:custGeom>
              <a:avLst/>
              <a:gdLst/>
              <a:ahLst/>
              <a:cxnLst/>
              <a:rect l="l" t="t" r="r" b="b"/>
              <a:pathLst>
                <a:path w="4482924" h="1045650">
                  <a:moveTo>
                    <a:pt x="0" y="0"/>
                  </a:moveTo>
                  <a:lnTo>
                    <a:pt x="4482924" y="0"/>
                  </a:lnTo>
                  <a:lnTo>
                    <a:pt x="4482924" y="1045650"/>
                  </a:lnTo>
                  <a:lnTo>
                    <a:pt x="0" y="1045650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482924" cy="106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67020" y="395051"/>
            <a:ext cx="16933642" cy="3949605"/>
          </a:xfrm>
          <a:custGeom>
            <a:avLst/>
            <a:gdLst/>
            <a:ahLst/>
            <a:cxnLst/>
            <a:rect l="l" t="t" r="r" b="b"/>
            <a:pathLst>
              <a:path w="16933642" h="3949605">
                <a:moveTo>
                  <a:pt x="0" y="0"/>
                </a:moveTo>
                <a:lnTo>
                  <a:pt x="16933643" y="0"/>
                </a:lnTo>
                <a:lnTo>
                  <a:pt x="16933643" y="3949605"/>
                </a:lnTo>
                <a:lnTo>
                  <a:pt x="0" y="39496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t="-92914" b="-92914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641355" y="4923675"/>
            <a:ext cx="47625" cy="4637272"/>
            <a:chOff x="0" y="0"/>
            <a:chExt cx="12543" cy="12213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43" cy="1221339"/>
            </a:xfrm>
            <a:custGeom>
              <a:avLst/>
              <a:gdLst/>
              <a:ahLst/>
              <a:cxnLst/>
              <a:rect l="l" t="t" r="r" b="b"/>
              <a:pathLst>
                <a:path w="12543" h="1221339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00924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2543" cy="1240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660230" y="4923675"/>
            <a:ext cx="47625" cy="4637272"/>
            <a:chOff x="0" y="0"/>
            <a:chExt cx="12543" cy="12213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543" cy="1221339"/>
            </a:xfrm>
            <a:custGeom>
              <a:avLst/>
              <a:gdLst/>
              <a:ahLst/>
              <a:cxnLst/>
              <a:rect l="l" t="t" r="r" b="b"/>
              <a:pathLst>
                <a:path w="12543" h="1221339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00924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2543" cy="1240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816045" y="4923675"/>
            <a:ext cx="1705100" cy="3044822"/>
          </a:xfrm>
          <a:custGeom>
            <a:avLst/>
            <a:gdLst/>
            <a:ahLst/>
            <a:cxnLst/>
            <a:rect l="l" t="t" r="r" b="b"/>
            <a:pathLst>
              <a:path w="1705100" h="3044822">
                <a:moveTo>
                  <a:pt x="0" y="0"/>
                </a:moveTo>
                <a:lnTo>
                  <a:pt x="1705100" y="0"/>
                </a:lnTo>
                <a:lnTo>
                  <a:pt x="1705100" y="3044822"/>
                </a:lnTo>
                <a:lnTo>
                  <a:pt x="0" y="30448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30858" y="4923675"/>
            <a:ext cx="2508172" cy="3044822"/>
          </a:xfrm>
          <a:custGeom>
            <a:avLst/>
            <a:gdLst/>
            <a:ahLst/>
            <a:cxnLst/>
            <a:rect l="l" t="t" r="r" b="b"/>
            <a:pathLst>
              <a:path w="2508172" h="3044822">
                <a:moveTo>
                  <a:pt x="0" y="0"/>
                </a:moveTo>
                <a:lnTo>
                  <a:pt x="2508172" y="0"/>
                </a:lnTo>
                <a:lnTo>
                  <a:pt x="2508172" y="3044822"/>
                </a:lnTo>
                <a:lnTo>
                  <a:pt x="0" y="30448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597841" y="4819650"/>
            <a:ext cx="2601735" cy="3148847"/>
          </a:xfrm>
          <a:custGeom>
            <a:avLst/>
            <a:gdLst/>
            <a:ahLst/>
            <a:cxnLst/>
            <a:rect l="l" t="t" r="r" b="b"/>
            <a:pathLst>
              <a:path w="2601735" h="3148847">
                <a:moveTo>
                  <a:pt x="0" y="0"/>
                </a:moveTo>
                <a:lnTo>
                  <a:pt x="2601734" y="0"/>
                </a:lnTo>
                <a:lnTo>
                  <a:pt x="2601734" y="3148847"/>
                </a:lnTo>
                <a:lnTo>
                  <a:pt x="0" y="31488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69226" y="962025"/>
            <a:ext cx="16831437" cy="3637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6"/>
              </a:lnSpc>
            </a:pPr>
            <a:r>
              <a:rPr lang="en-US" sz="4200" spc="411">
                <a:solidFill>
                  <a:srgbClr val="FFFFFF"/>
                </a:solidFill>
                <a:latin typeface="Lora"/>
              </a:rPr>
              <a:t> УСПЕХИ БЕЛОРУССКИХ УЧЕНЫХ НЕ ОГРАНИЧИВАЮТСЯ НАЗВАННЫМИ НАПРАВЛЕНИЯМИ. </a:t>
            </a:r>
          </a:p>
          <a:p>
            <a:pPr algn="ctr">
              <a:lnSpc>
                <a:spcPts val="5796"/>
              </a:lnSpc>
            </a:pPr>
            <a:r>
              <a:rPr lang="en-US" sz="4200" spc="411">
                <a:solidFill>
                  <a:srgbClr val="FFFFFF"/>
                </a:solidFill>
                <a:latin typeface="Lora"/>
              </a:rPr>
              <a:t>К ЧИСЛУ ПЕРЕДОВЫХ ДОСТИЖЕНИЙ МОЖНО ОТНЕСТИ СЛЕДУЮЩИЕ.</a:t>
            </a:r>
          </a:p>
          <a:p>
            <a:pPr marL="0" lvl="0" indent="0" algn="ctr">
              <a:lnSpc>
                <a:spcPts val="5796"/>
              </a:lnSpc>
              <a:spcBef>
                <a:spcPct val="0"/>
              </a:spcBef>
            </a:pPr>
            <a:endParaRPr lang="en-US" sz="4200" spc="411">
              <a:solidFill>
                <a:srgbClr val="FFFFFF"/>
              </a:solidFill>
              <a:latin typeface="Lor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93805" y="8535518"/>
            <a:ext cx="4195394" cy="494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941" spc="288">
                <a:solidFill>
                  <a:srgbClr val="231F20"/>
                </a:solidFill>
                <a:latin typeface="Lora Bold"/>
              </a:rPr>
              <a:t>электротранспорт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18173" y="8244722"/>
            <a:ext cx="4589757" cy="152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941" spc="288">
                <a:solidFill>
                  <a:srgbClr val="231F20"/>
                </a:solidFill>
                <a:latin typeface="Lora Bold"/>
              </a:rPr>
              <a:t>информатизация и искусственный интеллект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38204" y="8397122"/>
            <a:ext cx="5162459" cy="1009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941" spc="288">
                <a:solidFill>
                  <a:srgbClr val="231F20"/>
                </a:solidFill>
                <a:latin typeface="Lora Bold"/>
              </a:rPr>
              <a:t>микроэлектроника и</a:t>
            </a:r>
          </a:p>
          <a:p>
            <a:pPr algn="ctr">
              <a:lnSpc>
                <a:spcPts val="4059"/>
              </a:lnSpc>
            </a:pPr>
            <a:r>
              <a:rPr lang="en-US" sz="2941" spc="288">
                <a:solidFill>
                  <a:srgbClr val="231F20"/>
                </a:solidFill>
                <a:latin typeface="Lora Bold"/>
              </a:rPr>
              <a:t> приборостроение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17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84567" y="8757538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82076" y="-20574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005237" y="-1472858"/>
            <a:ext cx="14594757" cy="14594757"/>
          </a:xfrm>
          <a:custGeom>
            <a:avLst/>
            <a:gdLst/>
            <a:ahLst/>
            <a:cxnLst/>
            <a:rect l="l" t="t" r="r" b="b"/>
            <a:pathLst>
              <a:path w="14594757" h="14594757">
                <a:moveTo>
                  <a:pt x="0" y="0"/>
                </a:moveTo>
                <a:lnTo>
                  <a:pt x="14594757" y="0"/>
                </a:lnTo>
                <a:lnTo>
                  <a:pt x="14594757" y="14594757"/>
                </a:lnTo>
                <a:lnTo>
                  <a:pt x="0" y="145947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356387" y="202880"/>
            <a:ext cx="10014926" cy="1275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0"/>
              </a:lnSpc>
            </a:pPr>
            <a:r>
              <a:rPr lang="en-US" sz="4970" spc="173">
                <a:solidFill>
                  <a:srgbClr val="040506"/>
                </a:solidFill>
                <a:latin typeface="Lora"/>
              </a:rPr>
              <a:t>информатизация и искусственный интеллект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13290" y="8595392"/>
            <a:ext cx="11028328" cy="1548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Lora Bold"/>
              </a:rPr>
              <a:t>С помощью ИИ уже сейчас решается множество проблем в различных областях деятельности человека от разработки сложных систем и проведения медицинской диагностики, бизнес-анализа и специальных приложений до обеспечения кибербезопасности и реализации творческого потенциала. Перспективы его применения безграничны.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2057400"/>
            <a:ext cx="4589520" cy="8195571"/>
          </a:xfrm>
          <a:custGeom>
            <a:avLst/>
            <a:gdLst/>
            <a:ahLst/>
            <a:cxnLst/>
            <a:rect l="l" t="t" r="r" b="b"/>
            <a:pathLst>
              <a:path w="4589520" h="8195571">
                <a:moveTo>
                  <a:pt x="0" y="0"/>
                </a:moveTo>
                <a:lnTo>
                  <a:pt x="4589520" y="0"/>
                </a:lnTo>
                <a:lnTo>
                  <a:pt x="4589520" y="8195571"/>
                </a:lnTo>
                <a:lnTo>
                  <a:pt x="0" y="81955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438357" y="2929431"/>
            <a:ext cx="462440" cy="462440"/>
          </a:xfrm>
          <a:custGeom>
            <a:avLst/>
            <a:gdLst/>
            <a:ahLst/>
            <a:cxnLst/>
            <a:rect l="l" t="t" r="r" b="b"/>
            <a:pathLst>
              <a:path w="462440" h="462440">
                <a:moveTo>
                  <a:pt x="0" y="0"/>
                </a:moveTo>
                <a:lnTo>
                  <a:pt x="462440" y="0"/>
                </a:lnTo>
                <a:lnTo>
                  <a:pt x="462440" y="462440"/>
                </a:lnTo>
                <a:lnTo>
                  <a:pt x="0" y="462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438357" y="4842856"/>
            <a:ext cx="462440" cy="462440"/>
          </a:xfrm>
          <a:custGeom>
            <a:avLst/>
            <a:gdLst/>
            <a:ahLst/>
            <a:cxnLst/>
            <a:rect l="l" t="t" r="r" b="b"/>
            <a:pathLst>
              <a:path w="462440" h="462440">
                <a:moveTo>
                  <a:pt x="0" y="0"/>
                </a:moveTo>
                <a:lnTo>
                  <a:pt x="462440" y="0"/>
                </a:lnTo>
                <a:lnTo>
                  <a:pt x="462440" y="462440"/>
                </a:lnTo>
                <a:lnTo>
                  <a:pt x="0" y="462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438357" y="6934071"/>
            <a:ext cx="462440" cy="462440"/>
          </a:xfrm>
          <a:custGeom>
            <a:avLst/>
            <a:gdLst/>
            <a:ahLst/>
            <a:cxnLst/>
            <a:rect l="l" t="t" r="r" b="b"/>
            <a:pathLst>
              <a:path w="462440" h="462440">
                <a:moveTo>
                  <a:pt x="0" y="0"/>
                </a:moveTo>
                <a:lnTo>
                  <a:pt x="462440" y="0"/>
                </a:lnTo>
                <a:lnTo>
                  <a:pt x="462440" y="462440"/>
                </a:lnTo>
                <a:lnTo>
                  <a:pt x="0" y="462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199745" y="2527624"/>
            <a:ext cx="11436372" cy="127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7"/>
              </a:lnSpc>
            </a:pPr>
            <a:r>
              <a:rPr lang="en-US" sz="2433">
                <a:solidFill>
                  <a:srgbClr val="000000"/>
                </a:solidFill>
                <a:latin typeface="Lora"/>
              </a:rPr>
              <a:t> «Платформа искусственного интеллекта BELAI.BY» – веб-приложение для специалистов в сфере искусственного интеллекта (далее – ИИ) и всех заинтересованных в технологиях ИИ;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99745" y="4269532"/>
            <a:ext cx="11436372" cy="170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7"/>
              </a:lnSpc>
            </a:pPr>
            <a:r>
              <a:rPr lang="en-US" sz="2433">
                <a:solidFill>
                  <a:srgbClr val="000000"/>
                </a:solidFill>
                <a:latin typeface="Lora"/>
              </a:rPr>
              <a:t>Программный комплекс для первичной диагностики заболеваний легких в условиях массового обследования населения, а также для автоматизации процессов обнаружения новообразований в легких на основе компьютерно-томографических изображений;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99745" y="6291323"/>
            <a:ext cx="11436372" cy="170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7"/>
              </a:lnSpc>
            </a:pPr>
            <a:r>
              <a:rPr lang="en-US" sz="2433">
                <a:solidFill>
                  <a:srgbClr val="000000"/>
                </a:solidFill>
                <a:latin typeface="Lora"/>
              </a:rPr>
              <a:t>Беспилотные летательные аппараты «Бусел МКР» и «Гексакоптер-1», оснащенные новейшим аппаратно-программным комплексом отечественной разработки, сочетающим в себе технологии искусственного интеллекта.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18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59628" y="1839540"/>
            <a:ext cx="7941587" cy="777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62"/>
              </a:lnSpc>
              <a:spcBef>
                <a:spcPct val="0"/>
              </a:spcBef>
            </a:pPr>
            <a:r>
              <a:rPr lang="en-US" sz="5921" spc="207">
                <a:solidFill>
                  <a:srgbClr val="040506"/>
                </a:solidFill>
                <a:latin typeface="Lora"/>
              </a:rPr>
              <a:t>Электротранспорт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-305814" y="-323115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794722" y="3114239"/>
            <a:ext cx="5105379" cy="6197728"/>
          </a:xfrm>
          <a:custGeom>
            <a:avLst/>
            <a:gdLst/>
            <a:ahLst/>
            <a:cxnLst/>
            <a:rect l="l" t="t" r="r" b="b"/>
            <a:pathLst>
              <a:path w="5105379" h="6197728">
                <a:moveTo>
                  <a:pt x="0" y="0"/>
                </a:moveTo>
                <a:lnTo>
                  <a:pt x="5105379" y="0"/>
                </a:lnTo>
                <a:lnTo>
                  <a:pt x="5105379" y="6197728"/>
                </a:lnTo>
                <a:lnTo>
                  <a:pt x="0" y="61977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975379" y="8101814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218068"/>
            <a:ext cx="1848766" cy="1896171"/>
          </a:xfrm>
          <a:custGeom>
            <a:avLst/>
            <a:gdLst/>
            <a:ahLst/>
            <a:cxnLst/>
            <a:rect l="l" t="t" r="r" b="b"/>
            <a:pathLst>
              <a:path w="1848766" h="1896171">
                <a:moveTo>
                  <a:pt x="0" y="0"/>
                </a:moveTo>
                <a:lnTo>
                  <a:pt x="1848766" y="0"/>
                </a:lnTo>
                <a:lnTo>
                  <a:pt x="1848766" y="1896171"/>
                </a:lnTo>
                <a:lnTo>
                  <a:pt x="0" y="18961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95757" y="3564212"/>
            <a:ext cx="10126696" cy="59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69"/>
              </a:lnSpc>
              <a:spcBef>
                <a:spcPct val="0"/>
              </a:spcBef>
            </a:pPr>
            <a:r>
              <a:rPr lang="en-US" sz="1789" spc="175">
                <a:solidFill>
                  <a:srgbClr val="000000"/>
                </a:solidFill>
                <a:latin typeface="Lora"/>
              </a:rPr>
              <a:t>малогабаритный двухместный грузопассажирский электромобиль малого класса ACADEMIC ELECTRO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2303" y="3648744"/>
            <a:ext cx="476782" cy="418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75"/>
              </a:lnSpc>
              <a:spcBef>
                <a:spcPct val="0"/>
              </a:spcBef>
            </a:pPr>
            <a:r>
              <a:rPr lang="en-US" sz="2518" spc="246">
                <a:solidFill>
                  <a:srgbClr val="397D5A"/>
                </a:solidFill>
                <a:latin typeface="Open Sauce Bold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95757" y="4652371"/>
            <a:ext cx="6278996" cy="292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69"/>
              </a:lnSpc>
              <a:spcBef>
                <a:spcPct val="0"/>
              </a:spcBef>
            </a:pPr>
            <a:r>
              <a:rPr lang="en-US" sz="1789" spc="175">
                <a:solidFill>
                  <a:srgbClr val="231F20"/>
                </a:solidFill>
                <a:latin typeface="Lora"/>
              </a:rPr>
              <a:t>спортивный электромобиль Electro Roadster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2303" y="4610354"/>
            <a:ext cx="476782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397D5A"/>
                </a:solidFill>
                <a:latin typeface="Open Sauce Bold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12429" y="5419403"/>
            <a:ext cx="9588785" cy="59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69"/>
              </a:lnSpc>
              <a:spcBef>
                <a:spcPct val="0"/>
              </a:spcBef>
            </a:pPr>
            <a:r>
              <a:rPr lang="en-US" sz="1789" spc="175">
                <a:solidFill>
                  <a:srgbClr val="231F20"/>
                </a:solidFill>
                <a:latin typeface="Lora"/>
              </a:rPr>
              <a:t>коммерческий грузовой электромобиль МАЗ 4381ЕЕ грузоподъемностью 12 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2303" y="5529786"/>
            <a:ext cx="476782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397D5A"/>
                </a:solidFill>
                <a:latin typeface="Open Sauce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12429" y="6449218"/>
            <a:ext cx="7471465" cy="292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69"/>
              </a:lnSpc>
              <a:spcBef>
                <a:spcPct val="0"/>
              </a:spcBef>
            </a:pPr>
            <a:r>
              <a:rPr lang="en-US" sz="1789" spc="175">
                <a:solidFill>
                  <a:srgbClr val="231F20"/>
                </a:solidFill>
                <a:latin typeface="Lora"/>
              </a:rPr>
              <a:t>малый грузовой автомобиль, грузоподъемностью 1,5т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2303" y="6449218"/>
            <a:ext cx="476782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397D5A"/>
                </a:solidFill>
                <a:latin typeface="Open Sauce Bold"/>
              </a:rPr>
              <a:t>04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95757" y="7258267"/>
            <a:ext cx="9442241" cy="59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69"/>
              </a:lnSpc>
              <a:spcBef>
                <a:spcPct val="0"/>
              </a:spcBef>
            </a:pPr>
            <a:r>
              <a:rPr lang="en-US" sz="1789" spc="175">
                <a:solidFill>
                  <a:srgbClr val="231F20"/>
                </a:solidFill>
                <a:latin typeface="Lora"/>
              </a:rPr>
              <a:t>разработаны и изготовлены экспериментальные образцы мехатронного модуля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02303" y="7368650"/>
            <a:ext cx="476782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397D5A"/>
                </a:solidFill>
                <a:latin typeface="Open Sauce Bold"/>
              </a:rPr>
              <a:t>05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9085" y="8243840"/>
            <a:ext cx="9622129" cy="1206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69"/>
              </a:lnSpc>
              <a:spcBef>
                <a:spcPct val="0"/>
              </a:spcBef>
            </a:pPr>
            <a:r>
              <a:rPr lang="en-US" sz="1789" spc="175">
                <a:solidFill>
                  <a:srgbClr val="231F20"/>
                </a:solidFill>
                <a:latin typeface="Lora"/>
              </a:rPr>
              <a:t>разработан комплекс конструкторских, схемотехнических и программно-алгоритмических решений и изготовлен экспериментальный образец тяговой аккумуляторной батареи легкового электромобиля БЕЛДЖИ еХ50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02303" y="8288082"/>
            <a:ext cx="476782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397D5A"/>
                </a:solidFill>
                <a:latin typeface="Open Sauce Bold"/>
              </a:rPr>
              <a:t>06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19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01900" y="-2544309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10310" y="225463"/>
            <a:ext cx="96612" cy="9776794"/>
            <a:chOff x="0" y="0"/>
            <a:chExt cx="23060" cy="23335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060" cy="2333584"/>
            </a:xfrm>
            <a:custGeom>
              <a:avLst/>
              <a:gdLst/>
              <a:ahLst/>
              <a:cxnLst/>
              <a:rect l="l" t="t" r="r" b="b"/>
              <a:pathLst>
                <a:path w="23060" h="2333584">
                  <a:moveTo>
                    <a:pt x="0" y="0"/>
                  </a:moveTo>
                  <a:lnTo>
                    <a:pt x="23060" y="0"/>
                  </a:lnTo>
                  <a:lnTo>
                    <a:pt x="23060" y="2333584"/>
                  </a:lnTo>
                  <a:lnTo>
                    <a:pt x="0" y="23335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3060" cy="2352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828800" y="210461"/>
            <a:ext cx="935131" cy="818239"/>
          </a:xfrm>
          <a:custGeom>
            <a:avLst/>
            <a:gdLst/>
            <a:ahLst/>
            <a:cxnLst/>
            <a:rect l="l" t="t" r="r" b="b"/>
            <a:pathLst>
              <a:path w="935131" h="818239">
                <a:moveTo>
                  <a:pt x="0" y="0"/>
                </a:moveTo>
                <a:lnTo>
                  <a:pt x="935131" y="0"/>
                </a:lnTo>
                <a:lnTo>
                  <a:pt x="935131" y="818239"/>
                </a:lnTo>
                <a:lnTo>
                  <a:pt x="0" y="818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673014" y="5113860"/>
            <a:ext cx="13917709" cy="2303338"/>
            <a:chOff x="0" y="0"/>
            <a:chExt cx="18556945" cy="3071117"/>
          </a:xfrm>
        </p:grpSpPr>
        <p:grpSp>
          <p:nvGrpSpPr>
            <p:cNvPr id="15" name="Group 15"/>
            <p:cNvGrpSpPr/>
            <p:nvPr/>
          </p:nvGrpSpPr>
          <p:grpSpPr>
            <a:xfrm>
              <a:off x="171757" y="1215825"/>
              <a:ext cx="169595" cy="169595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245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-57150"/>
              <a:ext cx="17957194" cy="720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>
                  <a:solidFill>
                    <a:srgbClr val="000000"/>
                  </a:solidFill>
                  <a:latin typeface="Lora Bold"/>
                </a:rPr>
                <a:t>Выбрав предложенный Президентом А.Г.Лукашенко курс, мы: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99751" y="831213"/>
              <a:ext cx="17957194" cy="2239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567"/>
                </a:lnSpc>
              </a:pPr>
              <a:r>
                <a:rPr lang="en-US" sz="3044">
                  <a:solidFill>
                    <a:srgbClr val="000000"/>
                  </a:solidFill>
                  <a:latin typeface="Lora"/>
                </a:rPr>
                <a:t>избежали войн и потрясений</a:t>
              </a:r>
            </a:p>
            <a:p>
              <a:pPr algn="just">
                <a:lnSpc>
                  <a:spcPts val="4567"/>
                </a:lnSpc>
              </a:pPr>
              <a:r>
                <a:rPr lang="en-US" sz="3044">
                  <a:solidFill>
                    <a:srgbClr val="000000"/>
                  </a:solidFill>
                  <a:latin typeface="Lora"/>
                </a:rPr>
                <a:t>сохранили и приумножили достижения советского периода</a:t>
              </a:r>
            </a:p>
            <a:p>
              <a:pPr algn="just">
                <a:lnSpc>
                  <a:spcPts val="4717"/>
                </a:lnSpc>
              </a:pPr>
              <a:r>
                <a:rPr lang="en-US" sz="3144">
                  <a:solidFill>
                    <a:srgbClr val="000000"/>
                  </a:solidFill>
                  <a:latin typeface="Lora"/>
                </a:rPr>
                <a:t>обеспечили независимость в ключевых отраслях 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171757" y="1994028"/>
              <a:ext cx="169595" cy="169595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245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71757" y="2722423"/>
              <a:ext cx="169595" cy="169595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245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2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673014" y="1687031"/>
            <a:ext cx="13337932" cy="2040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37"/>
              </a:lnSpc>
            </a:pPr>
            <a:r>
              <a:rPr lang="en-US" sz="3026">
                <a:solidFill>
                  <a:srgbClr val="000000"/>
                </a:solidFill>
                <a:latin typeface="Lora Bold"/>
              </a:rPr>
              <a:t>15 марта 2024 г. исполняется 30 лет со дня принятия Конституции Республики Беларусь. </a:t>
            </a:r>
          </a:p>
          <a:p>
            <a:pPr>
              <a:lnSpc>
                <a:spcPts val="3957"/>
              </a:lnSpc>
            </a:pPr>
            <a:r>
              <a:rPr lang="en-US" sz="2826">
                <a:solidFill>
                  <a:srgbClr val="000000"/>
                </a:solidFill>
                <a:latin typeface="Lora"/>
              </a:rPr>
              <a:t>Ее основной нормой стало введение института президентства, что существенным образом определило траекторию развития нашей страны.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59628" y="1839540"/>
            <a:ext cx="7941587" cy="777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62"/>
              </a:lnSpc>
              <a:spcBef>
                <a:spcPct val="0"/>
              </a:spcBef>
            </a:pPr>
            <a:r>
              <a:rPr lang="en-US" sz="5921" spc="207">
                <a:solidFill>
                  <a:srgbClr val="040506"/>
                </a:solidFill>
                <a:latin typeface="Lora"/>
              </a:rPr>
              <a:t>Электротранспорт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-305814" y="-323115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975379" y="8101814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1218068"/>
            <a:ext cx="1848766" cy="1896171"/>
          </a:xfrm>
          <a:custGeom>
            <a:avLst/>
            <a:gdLst/>
            <a:ahLst/>
            <a:cxnLst/>
            <a:rect l="l" t="t" r="r" b="b"/>
            <a:pathLst>
              <a:path w="1848766" h="1896171">
                <a:moveTo>
                  <a:pt x="0" y="0"/>
                </a:moveTo>
                <a:lnTo>
                  <a:pt x="1848766" y="0"/>
                </a:lnTo>
                <a:lnTo>
                  <a:pt x="1848766" y="1896171"/>
                </a:lnTo>
                <a:lnTo>
                  <a:pt x="0" y="18961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505781" y="5143500"/>
            <a:ext cx="5874633" cy="3913974"/>
          </a:xfrm>
          <a:custGeom>
            <a:avLst/>
            <a:gdLst/>
            <a:ahLst/>
            <a:cxnLst/>
            <a:rect l="l" t="t" r="r" b="b"/>
            <a:pathLst>
              <a:path w="5874633" h="3913974">
                <a:moveTo>
                  <a:pt x="0" y="0"/>
                </a:moveTo>
                <a:lnTo>
                  <a:pt x="5874633" y="0"/>
                </a:lnTo>
                <a:lnTo>
                  <a:pt x="5874633" y="3913974"/>
                </a:lnTo>
                <a:lnTo>
                  <a:pt x="0" y="39139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02862" y="1028700"/>
            <a:ext cx="1185727" cy="1439425"/>
          </a:xfrm>
          <a:custGeom>
            <a:avLst/>
            <a:gdLst/>
            <a:ahLst/>
            <a:cxnLst/>
            <a:rect l="l" t="t" r="r" b="b"/>
            <a:pathLst>
              <a:path w="1185727" h="1439425">
                <a:moveTo>
                  <a:pt x="0" y="0"/>
                </a:moveTo>
                <a:lnTo>
                  <a:pt x="1185727" y="0"/>
                </a:lnTo>
                <a:lnTo>
                  <a:pt x="1185727" y="1439425"/>
                </a:lnTo>
                <a:lnTo>
                  <a:pt x="0" y="1439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3432268"/>
            <a:ext cx="11559627" cy="59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69"/>
              </a:lnSpc>
              <a:spcBef>
                <a:spcPct val="0"/>
              </a:spcBef>
            </a:pPr>
            <a:r>
              <a:rPr lang="en-US" sz="1789" spc="175">
                <a:solidFill>
                  <a:srgbClr val="000000"/>
                </a:solidFill>
                <a:latin typeface="Lora Bold"/>
              </a:rPr>
              <a:t>Преимущества электротранспорта перед транспортом с двигателями </a:t>
            </a:r>
            <a:r>
              <a:rPr lang="en-US" sz="1789" spc="175">
                <a:solidFill>
                  <a:srgbClr val="000000"/>
                </a:solidFill>
                <a:latin typeface="Lora Bold"/>
                <a:hlinkClick r:id="rId9" tooltip="https://ru.wikipedia.org/wiki/%D0%94%D0%B2%D0%B8%D0%B3%D0%B0%D1%82%D0%B5%D0%BB%D1%8C_%D0%B2%D0%BD%D0%B5%D1%88%D0%BD%D0%B5%D0%B3%D0%BE_%D1%81%D0%B3%D0%BE%D1%80%D0%B0%D0%BD%D0%B8%D1%8F"/>
              </a:rPr>
              <a:t>внешнего</a:t>
            </a:r>
            <a:r>
              <a:rPr lang="en-US" sz="1789" spc="175">
                <a:solidFill>
                  <a:srgbClr val="000000"/>
                </a:solidFill>
                <a:latin typeface="Lora Bold"/>
              </a:rPr>
              <a:t> или </a:t>
            </a:r>
            <a:r>
              <a:rPr lang="en-US" sz="1789" spc="175">
                <a:solidFill>
                  <a:srgbClr val="000000"/>
                </a:solidFill>
                <a:latin typeface="Lora Bold"/>
                <a:hlinkClick r:id="rId10" tooltip="https://ru.wikipedia.org/wiki/%D0%94%D0%B2%D0%B8%D0%B3%D0%B0%D1%82%D0%B5%D0%BB%D1%8C_%D0%B2%D0%BD%D1%83%D1%82%D1%80%D0%B5%D0%BD%D0%BD%D0%B5%D0%B3%D0%BE_%D1%81%D0%B3%D0%BE%D1%80%D0%B0%D0%BD%D0%B8%D1%8F"/>
              </a:rPr>
              <a:t>внутреннего</a:t>
            </a:r>
            <a:r>
              <a:rPr lang="en-US" sz="1789" spc="175">
                <a:solidFill>
                  <a:srgbClr val="000000"/>
                </a:solidFill>
                <a:latin typeface="Lora Bold"/>
              </a:rPr>
              <a:t> сгорания – более высокая производительность и </a:t>
            </a:r>
            <a:r>
              <a:rPr lang="en-US" sz="1789" spc="175">
                <a:solidFill>
                  <a:srgbClr val="000000"/>
                </a:solidFill>
                <a:latin typeface="Lora Bold"/>
                <a:hlinkClick r:id="rId11" tooltip="https://ru.wikipedia.org/wiki/%D0%AD%D0%BA%D0%BE%D0%BB%D0%BE%D0%B3%D0%B8%D1%8F"/>
              </a:rPr>
              <a:t>экологичность</a:t>
            </a:r>
            <a:r>
              <a:rPr lang="en-US" sz="1789" spc="175">
                <a:solidFill>
                  <a:srgbClr val="000000"/>
                </a:solidFill>
                <a:latin typeface="Lora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879434"/>
            <a:ext cx="10349892" cy="2778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9"/>
              </a:lnSpc>
            </a:pPr>
            <a:r>
              <a:rPr lang="en-US" sz="1789" spc="175">
                <a:solidFill>
                  <a:srgbClr val="231F20"/>
                </a:solidFill>
                <a:latin typeface="Lora"/>
              </a:rPr>
              <a:t>Постановлением Совета Министров Республики Беларусь от 9 апреля 2021 г. № 213 принята Комплексная программа развития электротранспорта на 2021–2025 годы. </a:t>
            </a:r>
          </a:p>
          <a:p>
            <a:pPr>
              <a:lnSpc>
                <a:spcPts val="2469"/>
              </a:lnSpc>
            </a:pPr>
            <a:r>
              <a:rPr lang="en-US" sz="1789" spc="175">
                <a:solidFill>
                  <a:srgbClr val="231F20"/>
                </a:solidFill>
                <a:latin typeface="Lora Italics"/>
              </a:rPr>
              <a:t>Цель – создание новой области экономического роста на основе формирования отрасли машиностроения – производства электротранспорта, а также условий для увеличения количества используемых транспортных средств на электрической тяге, расширения инфраструктуры электротранспорта и минимизации негативных влияний на экологию. </a:t>
            </a:r>
          </a:p>
          <a:p>
            <a:pPr marL="0" lvl="0" indent="0">
              <a:lnSpc>
                <a:spcPts val="2469"/>
              </a:lnSpc>
              <a:spcBef>
                <a:spcPct val="0"/>
              </a:spcBef>
            </a:pPr>
            <a:endParaRPr lang="en-US" sz="1789" spc="175">
              <a:solidFill>
                <a:srgbClr val="231F20"/>
              </a:solidFill>
              <a:latin typeface="Lora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08499" y="8155401"/>
            <a:ext cx="10190294" cy="90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69"/>
              </a:lnSpc>
              <a:spcBef>
                <a:spcPct val="0"/>
              </a:spcBef>
            </a:pPr>
            <a:r>
              <a:rPr lang="en-US" sz="1789" spc="175">
                <a:solidFill>
                  <a:srgbClr val="000000"/>
                </a:solidFill>
                <a:latin typeface="Lora Bold"/>
              </a:rPr>
              <a:t>Первый отечественный электромобиль, созданный на базе Geely SC7, академические ученые представили в 2017 году. Вся компонентная база его электропривода изготовлена в Беларуси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20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900" y="940486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776043" y="-2524707"/>
            <a:ext cx="3964049" cy="396404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752828" y="-6405764"/>
            <a:ext cx="9348363" cy="9348363"/>
          </a:xfrm>
          <a:custGeom>
            <a:avLst/>
            <a:gdLst/>
            <a:ahLst/>
            <a:cxnLst/>
            <a:rect l="l" t="t" r="r" b="b"/>
            <a:pathLst>
              <a:path w="9348363" h="9348363">
                <a:moveTo>
                  <a:pt x="0" y="0"/>
                </a:moveTo>
                <a:lnTo>
                  <a:pt x="9348362" y="0"/>
                </a:lnTo>
                <a:lnTo>
                  <a:pt x="9348362" y="9348362"/>
                </a:lnTo>
                <a:lnTo>
                  <a:pt x="0" y="9348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904968" y="8918951"/>
            <a:ext cx="2649263" cy="264926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391271" y="2470917"/>
            <a:ext cx="454274" cy="397490"/>
            <a:chOff x="0" y="0"/>
            <a:chExt cx="812800" cy="711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27000" y="311150"/>
              <a:ext cx="558800" cy="349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-296835" y="161664"/>
            <a:ext cx="11868195" cy="139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6"/>
              </a:lnSpc>
            </a:pPr>
            <a:r>
              <a:rPr lang="en-US" sz="5521" spc="193">
                <a:solidFill>
                  <a:srgbClr val="040506"/>
                </a:solidFill>
                <a:latin typeface="Lora"/>
              </a:rPr>
              <a:t>В области микроэлектроники </a:t>
            </a:r>
          </a:p>
          <a:p>
            <a:pPr marL="0" lvl="0" indent="0" algn="ctr">
              <a:lnSpc>
                <a:spcPts val="5466"/>
              </a:lnSpc>
              <a:spcBef>
                <a:spcPct val="0"/>
              </a:spcBef>
            </a:pPr>
            <a:r>
              <a:rPr lang="en-US" sz="5521" spc="193">
                <a:solidFill>
                  <a:srgbClr val="040506"/>
                </a:solidFill>
                <a:latin typeface="Lora"/>
              </a:rPr>
              <a:t>и приборостроения: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7153" y="2404425"/>
            <a:ext cx="8865500" cy="767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7"/>
              </a:lnSpc>
            </a:pPr>
            <a:r>
              <a:rPr lang="en-US" sz="2266" spc="222">
                <a:solidFill>
                  <a:srgbClr val="231F20"/>
                </a:solidFill>
                <a:latin typeface="Lora"/>
              </a:rPr>
              <a:t>республиканская система автоматизированного мониторинга окружающей среды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74592" y="3547992"/>
            <a:ext cx="8865500" cy="115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7"/>
              </a:lnSpc>
            </a:pPr>
            <a:r>
              <a:rPr lang="en-US" sz="2266" spc="222">
                <a:solidFill>
                  <a:srgbClr val="231F20"/>
                </a:solidFill>
                <a:latin typeface="Lora"/>
              </a:rPr>
              <a:t>система для фиксации присутствия субъектов на контролируемой территории, основанная на нейросетевых методах распознавания лиц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7153" y="5029072"/>
            <a:ext cx="12951694" cy="115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7"/>
              </a:lnSpc>
            </a:pPr>
            <a:r>
              <a:rPr lang="en-US" sz="2266" spc="222">
                <a:solidFill>
                  <a:srgbClr val="231F20"/>
                </a:solidFill>
                <a:latin typeface="Lora"/>
              </a:rPr>
              <a:t>многофункциональный тренажерный комплекс для подготовки спасателей-пожарных действиям по ликвидации чрезвычайных ситуаций с участием электромобилей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74592" y="6369318"/>
            <a:ext cx="11393534" cy="115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7"/>
              </a:lnSpc>
            </a:pPr>
            <a:r>
              <a:rPr lang="en-US" sz="2266" spc="222">
                <a:solidFill>
                  <a:srgbClr val="231F20"/>
                </a:solidFill>
                <a:latin typeface="Lora"/>
              </a:rPr>
              <a:t>автоматизированная система непрерывного мониторинга технического состояния несущих конструкций высотных зданий и большепролетных сооружений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7153" y="7898657"/>
            <a:ext cx="12442907" cy="115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7"/>
              </a:lnSpc>
            </a:pPr>
            <a:r>
              <a:rPr lang="en-US" sz="2266" spc="222">
                <a:solidFill>
                  <a:srgbClr val="231F20"/>
                </a:solidFill>
                <a:latin typeface="Lora"/>
              </a:rPr>
              <a:t>комплекс приборов оптоакустического контроля материалов и конструкций (в том числе и сварных), определяющий дефекты размером в несколько микрон</a:t>
            </a:r>
          </a:p>
        </p:txBody>
      </p:sp>
      <p:grpSp>
        <p:nvGrpSpPr>
          <p:cNvPr id="20" name="Group 20"/>
          <p:cNvGrpSpPr/>
          <p:nvPr/>
        </p:nvGrpSpPr>
        <p:grpSpPr>
          <a:xfrm rot="5400000">
            <a:off x="5448710" y="3614484"/>
            <a:ext cx="454274" cy="397490"/>
            <a:chOff x="0" y="0"/>
            <a:chExt cx="812800" cy="7112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27000" y="311150"/>
              <a:ext cx="558800" cy="349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5400000">
            <a:off x="391271" y="5095564"/>
            <a:ext cx="454274" cy="397490"/>
            <a:chOff x="0" y="0"/>
            <a:chExt cx="812800" cy="711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311150"/>
              <a:ext cx="558800" cy="349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5448710" y="6435810"/>
            <a:ext cx="454274" cy="397490"/>
            <a:chOff x="0" y="0"/>
            <a:chExt cx="812800" cy="7112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27000" y="311150"/>
              <a:ext cx="558800" cy="349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391271" y="7965150"/>
            <a:ext cx="454274" cy="397490"/>
            <a:chOff x="0" y="0"/>
            <a:chExt cx="812800" cy="7112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27000" y="311150"/>
              <a:ext cx="558800" cy="349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21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15493" y="2952967"/>
            <a:ext cx="14243807" cy="3811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09"/>
              </a:lnSpc>
            </a:pPr>
            <a:r>
              <a:rPr lang="en-US" sz="2999" spc="323">
                <a:solidFill>
                  <a:srgbClr val="231F20"/>
                </a:solidFill>
                <a:latin typeface="Lora"/>
              </a:rPr>
              <a:t> РЕСПУБЛИКА БЕЛАРУСЬ РАСПОЛАГАЕТ СЕРЬЕЗНЫМИ ТОЧКАМИ РОСТА, КОТОРЫЕ БУДУТ ОПРЕДЕЛЯТЬ ЛИЦО СТРАНЫ В БЛИЖАЙШИЕ ДЕСЯТИЛЕТИЯ.   ДОСТИЖЕНИЯ В КОСМИЧЕСКОЙ, АТОМНОЙ, БИОТЕХНОЛОГИЧЕСКОЙ ОТРАСЛЯХ ПРИВНОСЯТ В НАРОДНОЕ ХОЗЯЙСТВО СИНЕРГЕТИЧЕСКИЙ ЭФФЕКТ, СЛУЖАТ ДРАЙВЕРОМ ДЛЯ СМЕЖНЫХ ОТРАСЛЕЙ, СОЗДАНИЯ НОВЫХ ПРОИЗВОДСТВ, ПОДГОТОВКИ КАДРОВ ПО НОВЕЙШИМ СПЕЦИАЛЬНОСТЯМ.</a:t>
            </a:r>
          </a:p>
        </p:txBody>
      </p:sp>
      <p:grpSp>
        <p:nvGrpSpPr>
          <p:cNvPr id="4" name="Group 4"/>
          <p:cNvGrpSpPr/>
          <p:nvPr/>
        </p:nvGrpSpPr>
        <p:grpSpPr>
          <a:xfrm rot="826432">
            <a:off x="-19452691" y="-3678457"/>
            <a:ext cx="21026341" cy="12831921"/>
            <a:chOff x="0" y="0"/>
            <a:chExt cx="5537802" cy="33796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37802" cy="3379601"/>
            </a:xfrm>
            <a:custGeom>
              <a:avLst/>
              <a:gdLst/>
              <a:ahLst/>
              <a:cxnLst/>
              <a:rect l="l" t="t" r="r" b="b"/>
              <a:pathLst>
                <a:path w="5537802" h="3379601">
                  <a:moveTo>
                    <a:pt x="0" y="0"/>
                  </a:moveTo>
                  <a:lnTo>
                    <a:pt x="5537802" y="0"/>
                  </a:lnTo>
                  <a:lnTo>
                    <a:pt x="5537802" y="3379601"/>
                  </a:lnTo>
                  <a:lnTo>
                    <a:pt x="0" y="3379601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5537802" cy="339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37489">
            <a:off x="2641986" y="-4687139"/>
            <a:ext cx="313833" cy="8482349"/>
            <a:chOff x="0" y="0"/>
            <a:chExt cx="82656" cy="2234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798902" y="187291"/>
            <a:ext cx="1389669" cy="1215960"/>
          </a:xfrm>
          <a:custGeom>
            <a:avLst/>
            <a:gdLst/>
            <a:ahLst/>
            <a:cxnLst/>
            <a:rect l="l" t="t" r="r" b="b"/>
            <a:pathLst>
              <a:path w="1389669" h="1215960">
                <a:moveTo>
                  <a:pt x="0" y="0"/>
                </a:moveTo>
                <a:lnTo>
                  <a:pt x="1389669" y="0"/>
                </a:lnTo>
                <a:lnTo>
                  <a:pt x="1389669" y="1215961"/>
                </a:lnTo>
                <a:lnTo>
                  <a:pt x="0" y="12159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624007" y="139666"/>
            <a:ext cx="15474606" cy="1263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</a:pPr>
            <a:r>
              <a:rPr lang="en-US" sz="2377">
                <a:solidFill>
                  <a:srgbClr val="000000"/>
                </a:solidFill>
                <a:latin typeface="Lora Bold"/>
              </a:rPr>
              <a:t>Многовековая история Беларуси свидетельствует: </a:t>
            </a:r>
          </a:p>
          <a:p>
            <a:pPr algn="ctr">
              <a:lnSpc>
                <a:spcPts val="3468"/>
              </a:lnSpc>
            </a:pPr>
            <a:r>
              <a:rPr lang="en-US" sz="2477">
                <a:solidFill>
                  <a:srgbClr val="000000"/>
                </a:solidFill>
                <a:latin typeface="Lora Bold"/>
              </a:rPr>
              <a:t>трудности никогда не останавливали белорусов. </a:t>
            </a:r>
          </a:p>
          <a:p>
            <a:pPr algn="ctr">
              <a:lnSpc>
                <a:spcPts val="3328"/>
              </a:lnSpc>
            </a:pPr>
            <a:r>
              <a:rPr lang="en-US" sz="2377">
                <a:solidFill>
                  <a:srgbClr val="000000"/>
                </a:solidFill>
                <a:latin typeface="Lora Bold"/>
              </a:rPr>
              <a:t>Наоборот, мотивировали, помогали решать самые амбициозные задачи.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9019" y="7756590"/>
            <a:ext cx="17728981" cy="2530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</a:pPr>
            <a:r>
              <a:rPr lang="en-US" sz="2377">
                <a:solidFill>
                  <a:srgbClr val="000000"/>
                </a:solidFill>
                <a:latin typeface="Lora"/>
              </a:rPr>
              <a:t> Как подчеркнул Глава государства 20 октября 2023 г. на совещании по вопросу совершенствования системы планирования и контроля за реализацией стратегических проектов:</a:t>
            </a:r>
          </a:p>
          <a:p>
            <a:pPr algn="ctr">
              <a:lnSpc>
                <a:spcPts val="3328"/>
              </a:lnSpc>
            </a:pPr>
            <a:r>
              <a:rPr lang="en-US" sz="2377">
                <a:solidFill>
                  <a:srgbClr val="000000"/>
                </a:solidFill>
                <a:latin typeface="Lora"/>
              </a:rPr>
              <a:t> </a:t>
            </a:r>
            <a:r>
              <a:rPr lang="en-US" sz="2377">
                <a:solidFill>
                  <a:srgbClr val="000000"/>
                </a:solidFill>
                <a:latin typeface="Lora Bold Italics"/>
              </a:rPr>
              <a:t>«Это будущее не только любой системы, но и любой страны в целом. Стратегические проекты, если говорить о Беларуси, это будущее нашей страны… Без будущего не может существовать ни один человек, ни одна система, ни одно государство»</a:t>
            </a:r>
            <a:r>
              <a:rPr lang="en-US" sz="2377">
                <a:solidFill>
                  <a:srgbClr val="000000"/>
                </a:solidFill>
                <a:latin typeface="Lora"/>
              </a:rPr>
              <a:t>.</a:t>
            </a:r>
          </a:p>
          <a:p>
            <a:pPr algn="ctr">
              <a:lnSpc>
                <a:spcPts val="3328"/>
              </a:lnSpc>
            </a:pPr>
            <a:endParaRPr lang="en-US" sz="2377">
              <a:solidFill>
                <a:srgbClr val="000000"/>
              </a:solidFill>
              <a:latin typeface="Lora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22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01900" y="-2544309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10310" y="225463"/>
            <a:ext cx="96612" cy="9776794"/>
            <a:chOff x="0" y="0"/>
            <a:chExt cx="23060" cy="23335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060" cy="2333584"/>
            </a:xfrm>
            <a:custGeom>
              <a:avLst/>
              <a:gdLst/>
              <a:ahLst/>
              <a:cxnLst/>
              <a:rect l="l" t="t" r="r" b="b"/>
              <a:pathLst>
                <a:path w="23060" h="2333584">
                  <a:moveTo>
                    <a:pt x="0" y="0"/>
                  </a:moveTo>
                  <a:lnTo>
                    <a:pt x="23060" y="0"/>
                  </a:lnTo>
                  <a:lnTo>
                    <a:pt x="23060" y="2333584"/>
                  </a:lnTo>
                  <a:lnTo>
                    <a:pt x="0" y="23335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3060" cy="2352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828800" y="210461"/>
            <a:ext cx="935131" cy="818239"/>
          </a:xfrm>
          <a:custGeom>
            <a:avLst/>
            <a:gdLst/>
            <a:ahLst/>
            <a:cxnLst/>
            <a:rect l="l" t="t" r="r" b="b"/>
            <a:pathLst>
              <a:path w="935131" h="818239">
                <a:moveTo>
                  <a:pt x="0" y="0"/>
                </a:moveTo>
                <a:lnTo>
                  <a:pt x="935131" y="0"/>
                </a:lnTo>
                <a:lnTo>
                  <a:pt x="935131" y="818239"/>
                </a:lnTo>
                <a:lnTo>
                  <a:pt x="0" y="818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714396" y="2513457"/>
            <a:ext cx="13316158" cy="520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3"/>
              </a:lnSpc>
            </a:pPr>
            <a:r>
              <a:rPr lang="en-US" sz="3709">
                <a:solidFill>
                  <a:srgbClr val="000000"/>
                </a:solidFill>
                <a:latin typeface="Lora Bold"/>
              </a:rPr>
              <a:t> В условиях сложной ситуации в мировой экономике каждому в нашей стране государством гарантированы:</a:t>
            </a:r>
          </a:p>
          <a:p>
            <a:pPr algn="ctr">
              <a:lnSpc>
                <a:spcPts val="5193"/>
              </a:lnSpc>
            </a:pPr>
            <a:endParaRPr lang="en-US" sz="3709">
              <a:solidFill>
                <a:srgbClr val="000000"/>
              </a:solidFill>
              <a:latin typeface="Lora Bold"/>
            </a:endParaRPr>
          </a:p>
          <a:p>
            <a:pPr>
              <a:lnSpc>
                <a:spcPts val="5193"/>
              </a:lnSpc>
            </a:pPr>
            <a:r>
              <a:rPr lang="en-US" sz="3709">
                <a:solidFill>
                  <a:srgbClr val="000000"/>
                </a:solidFill>
                <a:latin typeface="Lora Bold"/>
              </a:rPr>
              <a:t>  работа и соответствующая заработная плата</a:t>
            </a:r>
          </a:p>
          <a:p>
            <a:pPr>
              <a:lnSpc>
                <a:spcPts val="5193"/>
              </a:lnSpc>
            </a:pPr>
            <a:r>
              <a:rPr lang="en-US" sz="3709">
                <a:solidFill>
                  <a:srgbClr val="000000"/>
                </a:solidFill>
                <a:latin typeface="Lora Bold"/>
              </a:rPr>
              <a:t>  доступное образование и медицина</a:t>
            </a:r>
          </a:p>
          <a:p>
            <a:pPr>
              <a:lnSpc>
                <a:spcPts val="5193"/>
              </a:lnSpc>
            </a:pPr>
            <a:r>
              <a:rPr lang="en-US" sz="3709">
                <a:solidFill>
                  <a:srgbClr val="000000"/>
                </a:solidFill>
                <a:latin typeface="Lora Bold"/>
              </a:rPr>
              <a:t>  безопасность жизни и помощь в любой трудной жизненной ситуации.</a:t>
            </a:r>
          </a:p>
          <a:p>
            <a:pPr algn="ctr">
              <a:lnSpc>
                <a:spcPts val="5053"/>
              </a:lnSpc>
            </a:pPr>
            <a:endParaRPr lang="en-US" sz="3709">
              <a:solidFill>
                <a:srgbClr val="000000"/>
              </a:solidFill>
              <a:latin typeface="Lora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722269" y="4820583"/>
            <a:ext cx="127196" cy="12719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24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01604" y="5454106"/>
            <a:ext cx="127196" cy="12719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245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722269" y="6087628"/>
            <a:ext cx="127196" cy="127196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245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3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01900" y="-2544309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10310" y="225463"/>
            <a:ext cx="96612" cy="9776794"/>
            <a:chOff x="0" y="0"/>
            <a:chExt cx="23060" cy="23335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060" cy="2333584"/>
            </a:xfrm>
            <a:custGeom>
              <a:avLst/>
              <a:gdLst/>
              <a:ahLst/>
              <a:cxnLst/>
              <a:rect l="l" t="t" r="r" b="b"/>
              <a:pathLst>
                <a:path w="23060" h="2333584">
                  <a:moveTo>
                    <a:pt x="0" y="0"/>
                  </a:moveTo>
                  <a:lnTo>
                    <a:pt x="23060" y="0"/>
                  </a:lnTo>
                  <a:lnTo>
                    <a:pt x="23060" y="2333584"/>
                  </a:lnTo>
                  <a:lnTo>
                    <a:pt x="0" y="23335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3060" cy="2352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828800" y="210461"/>
            <a:ext cx="935131" cy="818239"/>
          </a:xfrm>
          <a:custGeom>
            <a:avLst/>
            <a:gdLst/>
            <a:ahLst/>
            <a:cxnLst/>
            <a:rect l="l" t="t" r="r" b="b"/>
            <a:pathLst>
              <a:path w="935131" h="818239">
                <a:moveTo>
                  <a:pt x="0" y="0"/>
                </a:moveTo>
                <a:lnTo>
                  <a:pt x="935131" y="0"/>
                </a:lnTo>
                <a:lnTo>
                  <a:pt x="935131" y="818239"/>
                </a:lnTo>
                <a:lnTo>
                  <a:pt x="0" y="818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708249" y="1980933"/>
            <a:ext cx="13328452" cy="614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7"/>
              </a:lnSpc>
            </a:pPr>
            <a:r>
              <a:rPr lang="en-US" sz="3805">
                <a:solidFill>
                  <a:srgbClr val="000000"/>
                </a:solidFill>
                <a:latin typeface="Lora Bold"/>
              </a:rPr>
              <a:t>Сегодня научно-технологический суверенитет государства является залогом его политической и экономической независимости. Не размеры территории и природные ископаемые, а интеллектуальный ресурс и человеческий капитал являются настоящими национальными богатствами нации. Это позволяет белорусам с оптимизмом смотреть в будущее.</a:t>
            </a:r>
          </a:p>
          <a:p>
            <a:pPr algn="ctr">
              <a:lnSpc>
                <a:spcPts val="6027"/>
              </a:lnSpc>
            </a:pPr>
            <a:endParaRPr lang="en-US" sz="3805">
              <a:solidFill>
                <a:srgbClr val="000000"/>
              </a:solidFill>
              <a:latin typeface="Lora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4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01900" y="-2544309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10310" y="225463"/>
            <a:ext cx="96612" cy="9776794"/>
            <a:chOff x="0" y="0"/>
            <a:chExt cx="23060" cy="23335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060" cy="2333584"/>
            </a:xfrm>
            <a:custGeom>
              <a:avLst/>
              <a:gdLst/>
              <a:ahLst/>
              <a:cxnLst/>
              <a:rect l="l" t="t" r="r" b="b"/>
              <a:pathLst>
                <a:path w="23060" h="2333584">
                  <a:moveTo>
                    <a:pt x="0" y="0"/>
                  </a:moveTo>
                  <a:lnTo>
                    <a:pt x="23060" y="0"/>
                  </a:lnTo>
                  <a:lnTo>
                    <a:pt x="23060" y="2333584"/>
                  </a:lnTo>
                  <a:lnTo>
                    <a:pt x="0" y="23335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3060" cy="2352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828800" y="210461"/>
            <a:ext cx="935131" cy="818239"/>
          </a:xfrm>
          <a:custGeom>
            <a:avLst/>
            <a:gdLst/>
            <a:ahLst/>
            <a:cxnLst/>
            <a:rect l="l" t="t" r="r" b="b"/>
            <a:pathLst>
              <a:path w="935131" h="818239">
                <a:moveTo>
                  <a:pt x="0" y="0"/>
                </a:moveTo>
                <a:lnTo>
                  <a:pt x="935131" y="0"/>
                </a:lnTo>
                <a:lnTo>
                  <a:pt x="935131" y="818239"/>
                </a:lnTo>
                <a:lnTo>
                  <a:pt x="0" y="818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642763" y="2877836"/>
            <a:ext cx="127196" cy="12719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24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06361" y="320135"/>
            <a:ext cx="13332228" cy="401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9"/>
              </a:lnSpc>
            </a:pPr>
            <a:r>
              <a:rPr lang="en-US" sz="3628">
                <a:solidFill>
                  <a:srgbClr val="000000"/>
                </a:solidFill>
                <a:latin typeface="Lora Bold"/>
              </a:rPr>
              <a:t> Сегодня Республика Беларусь:</a:t>
            </a:r>
          </a:p>
          <a:p>
            <a:pPr algn="ctr">
              <a:lnSpc>
                <a:spcPts val="5079"/>
              </a:lnSpc>
            </a:pPr>
            <a:endParaRPr lang="en-US" sz="3628">
              <a:solidFill>
                <a:srgbClr val="000000"/>
              </a:solidFill>
              <a:latin typeface="Lora Bold"/>
            </a:endParaRPr>
          </a:p>
          <a:p>
            <a:pPr>
              <a:lnSpc>
                <a:spcPts val="4379"/>
              </a:lnSpc>
            </a:pPr>
            <a:r>
              <a:rPr lang="en-US" sz="3128">
                <a:solidFill>
                  <a:srgbClr val="000000"/>
                </a:solidFill>
                <a:latin typeface="Lora Bold"/>
              </a:rPr>
              <a:t> успешно запускает в космос свои спутники</a:t>
            </a:r>
          </a:p>
          <a:p>
            <a:pPr>
              <a:lnSpc>
                <a:spcPts val="4379"/>
              </a:lnSpc>
            </a:pPr>
            <a:r>
              <a:rPr lang="en-US" sz="3128">
                <a:solidFill>
                  <a:srgbClr val="000000"/>
                </a:solidFill>
                <a:latin typeface="Lora Bold"/>
              </a:rPr>
              <a:t> уверенно вступила в клуб ядерных держав</a:t>
            </a:r>
          </a:p>
          <a:p>
            <a:pPr>
              <a:lnSpc>
                <a:spcPts val="4379"/>
              </a:lnSpc>
            </a:pPr>
            <a:r>
              <a:rPr lang="en-US" sz="3128">
                <a:solidFill>
                  <a:srgbClr val="000000"/>
                </a:solidFill>
                <a:latin typeface="Lora Bold"/>
              </a:rPr>
              <a:t> штурмует Антарктиду</a:t>
            </a:r>
          </a:p>
          <a:p>
            <a:pPr algn="l">
              <a:lnSpc>
                <a:spcPts val="4379"/>
              </a:lnSpc>
            </a:pPr>
            <a:r>
              <a:rPr lang="en-US" sz="3128">
                <a:solidFill>
                  <a:srgbClr val="000000"/>
                </a:solidFill>
                <a:latin typeface="Lora Bold"/>
              </a:rPr>
              <a:t> развивает востребованные во всем мире передовые IT- и биотехнологии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06361" y="5127005"/>
            <a:ext cx="13332228" cy="3313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Lora Bold"/>
              </a:rPr>
              <a:t>И речь идет не столько о конкретных достижениях, открытиях и изобретениях, да, это важно. Но еще важнее – это проектное стратегическое мышление нынешнего поколения белорусов, поколения творцов и созидателей.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642763" y="2376999"/>
            <a:ext cx="127196" cy="12719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245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42763" y="3507223"/>
            <a:ext cx="127196" cy="12719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245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42763" y="1876162"/>
            <a:ext cx="127196" cy="12719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245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5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93026" y="1695791"/>
            <a:ext cx="1400485" cy="5978241"/>
            <a:chOff x="0" y="0"/>
            <a:chExt cx="368852" cy="15745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852" cy="1574516"/>
            </a:xfrm>
            <a:custGeom>
              <a:avLst/>
              <a:gdLst/>
              <a:ahLst/>
              <a:cxnLst/>
              <a:rect l="l" t="t" r="r" b="b"/>
              <a:pathLst>
                <a:path w="368852" h="1574516">
                  <a:moveTo>
                    <a:pt x="0" y="0"/>
                  </a:moveTo>
                  <a:lnTo>
                    <a:pt x="368852" y="0"/>
                  </a:lnTo>
                  <a:lnTo>
                    <a:pt x="368852" y="1574516"/>
                  </a:lnTo>
                  <a:lnTo>
                    <a:pt x="0" y="1574516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68852" cy="1593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193216" y="2316183"/>
            <a:ext cx="5408984" cy="4678771"/>
          </a:xfrm>
          <a:custGeom>
            <a:avLst/>
            <a:gdLst/>
            <a:ahLst/>
            <a:cxnLst/>
            <a:rect l="l" t="t" r="r" b="b"/>
            <a:pathLst>
              <a:path w="5408984" h="4678771">
                <a:moveTo>
                  <a:pt x="0" y="0"/>
                </a:moveTo>
                <a:lnTo>
                  <a:pt x="5408984" y="0"/>
                </a:lnTo>
                <a:lnTo>
                  <a:pt x="5408984" y="4678771"/>
                </a:lnTo>
                <a:lnTo>
                  <a:pt x="0" y="46787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771149" y="3589208"/>
            <a:ext cx="2663005" cy="2667856"/>
          </a:xfrm>
          <a:custGeom>
            <a:avLst/>
            <a:gdLst/>
            <a:ahLst/>
            <a:cxnLst/>
            <a:rect l="l" t="t" r="r" b="b"/>
            <a:pathLst>
              <a:path w="2663005" h="2667856">
                <a:moveTo>
                  <a:pt x="0" y="0"/>
                </a:moveTo>
                <a:lnTo>
                  <a:pt x="2663005" y="0"/>
                </a:lnTo>
                <a:lnTo>
                  <a:pt x="2663005" y="2667856"/>
                </a:lnTo>
                <a:lnTo>
                  <a:pt x="0" y="2667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024659" y="1975566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44260" y="2868083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44260" y="3763433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44260" y="4604385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44260" y="5624928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44260" y="6644103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93511" y="2153112"/>
            <a:ext cx="6187993" cy="41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1"/>
              </a:lnSpc>
            </a:pPr>
            <a:r>
              <a:rPr lang="en-US" sz="2399" spc="235">
                <a:solidFill>
                  <a:srgbClr val="231F20"/>
                </a:solidFill>
                <a:latin typeface="Open Sauce"/>
              </a:rPr>
              <a:t>РАЗВИТИЕ АТОМНОЙ ЭНЕРГЕТИКИ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249193" y="2758247"/>
            <a:ext cx="6776211" cy="830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1"/>
              </a:lnSpc>
            </a:pPr>
            <a:r>
              <a:rPr lang="en-US" sz="2399" spc="235">
                <a:solidFill>
                  <a:srgbClr val="231F20"/>
                </a:solidFill>
                <a:latin typeface="Open Sauce"/>
              </a:rPr>
              <a:t>ДОСТИЖЕНИЕ В ОБЛАСТИ </a:t>
            </a:r>
          </a:p>
          <a:p>
            <a:pPr algn="just">
              <a:lnSpc>
                <a:spcPts val="3311"/>
              </a:lnSpc>
            </a:pPr>
            <a:r>
              <a:rPr lang="en-US" sz="2399" spc="235">
                <a:solidFill>
                  <a:srgbClr val="231F20"/>
                </a:solidFill>
                <a:latin typeface="Open Sauce"/>
              </a:rPr>
              <a:t>БИОТЕХНОЛОГИЙ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249193" y="3915156"/>
            <a:ext cx="5790503" cy="41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1"/>
              </a:lnSpc>
              <a:spcBef>
                <a:spcPct val="0"/>
              </a:spcBef>
            </a:pPr>
            <a:r>
              <a:rPr lang="en-US" sz="2399" spc="235">
                <a:solidFill>
                  <a:srgbClr val="231F20"/>
                </a:solidFill>
                <a:latin typeface="Open Sauce"/>
              </a:rPr>
              <a:t>КОСМИЧЕСКАЯ ОТРАСЛЬ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304875" y="4765167"/>
            <a:ext cx="6076629" cy="41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1"/>
              </a:lnSpc>
              <a:spcBef>
                <a:spcPct val="0"/>
              </a:spcBef>
            </a:pPr>
            <a:r>
              <a:rPr lang="en-US" sz="2399" spc="235">
                <a:solidFill>
                  <a:srgbClr val="231F20"/>
                </a:solidFill>
                <a:latin typeface="Open Sauce"/>
              </a:rPr>
              <a:t>АНТАРКТИДА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257674" y="5611974"/>
            <a:ext cx="6076629" cy="830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1"/>
              </a:lnSpc>
              <a:spcBef>
                <a:spcPct val="0"/>
              </a:spcBef>
            </a:pPr>
            <a:r>
              <a:rPr lang="en-US" sz="2399" spc="235">
                <a:solidFill>
                  <a:srgbClr val="231F20"/>
                </a:solidFill>
                <a:latin typeface="Open Sauce"/>
              </a:rPr>
              <a:t>ИНФОРМАТИЗАЦИЯ И ИСКУССТВЕННЫЙ ИНТЕЛЛЕКТ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249193" y="6804885"/>
            <a:ext cx="5790503" cy="41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1"/>
              </a:lnSpc>
              <a:spcBef>
                <a:spcPct val="0"/>
              </a:spcBef>
            </a:pPr>
            <a:r>
              <a:rPr lang="en-US" sz="2399" spc="235">
                <a:solidFill>
                  <a:srgbClr val="231F20"/>
                </a:solidFill>
                <a:latin typeface="Open Sauce"/>
              </a:rPr>
              <a:t>ЭЛЕКТРОТРАНСПОРТ</a:t>
            </a:r>
          </a:p>
        </p:txBody>
      </p:sp>
      <p:sp>
        <p:nvSpPr>
          <p:cNvPr id="26" name="Freeform 26"/>
          <p:cNvSpPr/>
          <p:nvPr/>
        </p:nvSpPr>
        <p:spPr>
          <a:xfrm>
            <a:off x="1828800" y="210461"/>
            <a:ext cx="935131" cy="818239"/>
          </a:xfrm>
          <a:custGeom>
            <a:avLst/>
            <a:gdLst/>
            <a:ahLst/>
            <a:cxnLst/>
            <a:rect l="l" t="t" r="r" b="b"/>
            <a:pathLst>
              <a:path w="935131" h="818239">
                <a:moveTo>
                  <a:pt x="0" y="0"/>
                </a:moveTo>
                <a:lnTo>
                  <a:pt x="935131" y="0"/>
                </a:lnTo>
                <a:lnTo>
                  <a:pt x="935131" y="818239"/>
                </a:lnTo>
                <a:lnTo>
                  <a:pt x="0" y="818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6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495" y="757392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87962" y="5985119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655617" y="834125"/>
            <a:ext cx="5124558" cy="5124558"/>
          </a:xfrm>
          <a:custGeom>
            <a:avLst/>
            <a:gdLst/>
            <a:ahLst/>
            <a:cxnLst/>
            <a:rect l="l" t="t" r="r" b="b"/>
            <a:pathLst>
              <a:path w="5124558" h="5124558">
                <a:moveTo>
                  <a:pt x="0" y="0"/>
                </a:moveTo>
                <a:lnTo>
                  <a:pt x="5124558" y="0"/>
                </a:lnTo>
                <a:lnTo>
                  <a:pt x="5124558" y="5124559"/>
                </a:lnTo>
                <a:lnTo>
                  <a:pt x="0" y="5124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484874" y="-5378655"/>
            <a:ext cx="10757310" cy="10137227"/>
            <a:chOff x="0" y="0"/>
            <a:chExt cx="812800" cy="7659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65948"/>
            </a:xfrm>
            <a:custGeom>
              <a:avLst/>
              <a:gdLst/>
              <a:ahLst/>
              <a:cxnLst/>
              <a:rect l="l" t="t" r="r" b="b"/>
              <a:pathLst>
                <a:path w="812800" h="765948">
                  <a:moveTo>
                    <a:pt x="406400" y="0"/>
                  </a:moveTo>
                  <a:cubicBezTo>
                    <a:pt x="181951" y="0"/>
                    <a:pt x="0" y="171463"/>
                    <a:pt x="0" y="382974"/>
                  </a:cubicBezTo>
                  <a:cubicBezTo>
                    <a:pt x="0" y="594484"/>
                    <a:pt x="181951" y="765948"/>
                    <a:pt x="406400" y="765948"/>
                  </a:cubicBezTo>
                  <a:cubicBezTo>
                    <a:pt x="630849" y="765948"/>
                    <a:pt x="812800" y="594484"/>
                    <a:pt x="812800" y="382974"/>
                  </a:cubicBezTo>
                  <a:cubicBezTo>
                    <a:pt x="812800" y="17146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2758"/>
              <a:ext cx="660400" cy="641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229280" y="2371261"/>
            <a:ext cx="1164616" cy="1910409"/>
            <a:chOff x="0" y="0"/>
            <a:chExt cx="1451520" cy="2381040"/>
          </a:xfrm>
        </p:grpSpPr>
        <p:sp>
          <p:nvSpPr>
            <p:cNvPr id="11" name="Freeform 11"/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369657" y="3024047"/>
            <a:ext cx="325815" cy="605415"/>
            <a:chOff x="0" y="0"/>
            <a:chExt cx="406080" cy="754560"/>
          </a:xfrm>
        </p:grpSpPr>
        <p:sp>
          <p:nvSpPr>
            <p:cNvPr id="13" name="Freeform 13"/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675831" y="2548611"/>
            <a:ext cx="5916664" cy="1537801"/>
            <a:chOff x="0" y="0"/>
            <a:chExt cx="7374240" cy="19166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682689" y="4259140"/>
            <a:ext cx="1165193" cy="1910409"/>
            <a:chOff x="0" y="0"/>
            <a:chExt cx="1452240" cy="2381040"/>
          </a:xfrm>
        </p:grpSpPr>
        <p:sp>
          <p:nvSpPr>
            <p:cNvPr id="17" name="Freeform 17"/>
            <p:cNvSpPr/>
            <p:nvPr/>
          </p:nvSpPr>
          <p:spPr>
            <a:xfrm>
              <a:off x="-19685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2370135" y="4911926"/>
            <a:ext cx="325815" cy="605415"/>
            <a:chOff x="0" y="0"/>
            <a:chExt cx="406080" cy="754560"/>
          </a:xfrm>
        </p:grpSpPr>
        <p:sp>
          <p:nvSpPr>
            <p:cNvPr id="19" name="Freeform 19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6438452" y="4436490"/>
            <a:ext cx="5918974" cy="1537801"/>
            <a:chOff x="0" y="0"/>
            <a:chExt cx="7377120" cy="19166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434580" cy="1963166"/>
            </a:xfrm>
            <a:custGeom>
              <a:avLst/>
              <a:gdLst/>
              <a:ahLst/>
              <a:cxnLst/>
              <a:rect l="l" t="t" r="r" b="b"/>
              <a:pathLst>
                <a:path w="7434580" h="1963166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8077359" y="6488712"/>
            <a:ext cx="1164616" cy="1910409"/>
            <a:chOff x="0" y="0"/>
            <a:chExt cx="1451520" cy="2381040"/>
          </a:xfrm>
        </p:grpSpPr>
        <p:sp>
          <p:nvSpPr>
            <p:cNvPr id="23" name="Freeform 23"/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8217737" y="7141498"/>
            <a:ext cx="325815" cy="605415"/>
            <a:chOff x="0" y="0"/>
            <a:chExt cx="406080" cy="754560"/>
          </a:xfrm>
        </p:grpSpPr>
        <p:sp>
          <p:nvSpPr>
            <p:cNvPr id="25" name="Freeform 25"/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8523911" y="6666062"/>
            <a:ext cx="5916664" cy="1537801"/>
            <a:chOff x="0" y="0"/>
            <a:chExt cx="7374240" cy="19166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1530768" y="8376591"/>
            <a:ext cx="1165193" cy="1910409"/>
            <a:chOff x="0" y="0"/>
            <a:chExt cx="1452240" cy="2381040"/>
          </a:xfrm>
        </p:grpSpPr>
        <p:sp>
          <p:nvSpPr>
            <p:cNvPr id="29" name="Freeform 29"/>
            <p:cNvSpPr/>
            <p:nvPr/>
          </p:nvSpPr>
          <p:spPr>
            <a:xfrm>
              <a:off x="-19685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2218215" y="9029377"/>
            <a:ext cx="325815" cy="605415"/>
            <a:chOff x="0" y="0"/>
            <a:chExt cx="406080" cy="754560"/>
          </a:xfrm>
        </p:grpSpPr>
        <p:sp>
          <p:nvSpPr>
            <p:cNvPr id="31" name="Freeform 31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6286531" y="8553941"/>
            <a:ext cx="5918974" cy="1537801"/>
            <a:chOff x="0" y="0"/>
            <a:chExt cx="7377120" cy="191664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434580" cy="1963166"/>
            </a:xfrm>
            <a:custGeom>
              <a:avLst/>
              <a:gdLst/>
              <a:ahLst/>
              <a:cxnLst/>
              <a:rect l="l" t="t" r="r" b="b"/>
              <a:pathLst>
                <a:path w="7434580" h="1963166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397D5A"/>
            </a:solidFill>
          </p:spPr>
        </p:sp>
      </p:grpSp>
      <p:sp>
        <p:nvSpPr>
          <p:cNvPr id="34" name="Freeform 34"/>
          <p:cNvSpPr/>
          <p:nvPr/>
        </p:nvSpPr>
        <p:spPr>
          <a:xfrm>
            <a:off x="10973464" y="9077488"/>
            <a:ext cx="557304" cy="557304"/>
          </a:xfrm>
          <a:custGeom>
            <a:avLst/>
            <a:gdLst/>
            <a:ahLst/>
            <a:cxnLst/>
            <a:rect l="l" t="t" r="r" b="b"/>
            <a:pathLst>
              <a:path w="557304" h="557304">
                <a:moveTo>
                  <a:pt x="0" y="0"/>
                </a:moveTo>
                <a:lnTo>
                  <a:pt x="557304" y="0"/>
                </a:lnTo>
                <a:lnTo>
                  <a:pt x="557304" y="557304"/>
                </a:lnTo>
                <a:lnTo>
                  <a:pt x="0" y="557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9596708" y="2817568"/>
            <a:ext cx="578116" cy="999887"/>
          </a:xfrm>
          <a:custGeom>
            <a:avLst/>
            <a:gdLst/>
            <a:ahLst/>
            <a:cxnLst/>
            <a:rect l="l" t="t" r="r" b="b"/>
            <a:pathLst>
              <a:path w="578116" h="999887">
                <a:moveTo>
                  <a:pt x="0" y="0"/>
                </a:moveTo>
                <a:lnTo>
                  <a:pt x="578116" y="0"/>
                </a:lnTo>
                <a:lnTo>
                  <a:pt x="578116" y="999887"/>
                </a:lnTo>
                <a:lnTo>
                  <a:pt x="0" y="999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0769585" y="4600413"/>
            <a:ext cx="761183" cy="1189349"/>
          </a:xfrm>
          <a:custGeom>
            <a:avLst/>
            <a:gdLst/>
            <a:ahLst/>
            <a:cxnLst/>
            <a:rect l="l" t="t" r="r" b="b"/>
            <a:pathLst>
              <a:path w="761183" h="1189349">
                <a:moveTo>
                  <a:pt x="0" y="0"/>
                </a:moveTo>
                <a:lnTo>
                  <a:pt x="761183" y="0"/>
                </a:lnTo>
                <a:lnTo>
                  <a:pt x="761183" y="1189349"/>
                </a:lnTo>
                <a:lnTo>
                  <a:pt x="0" y="11893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9400936" y="6919765"/>
            <a:ext cx="484830" cy="919110"/>
          </a:xfrm>
          <a:custGeom>
            <a:avLst/>
            <a:gdLst/>
            <a:ahLst/>
            <a:cxnLst/>
            <a:rect l="l" t="t" r="r" b="b"/>
            <a:pathLst>
              <a:path w="484830" h="919110">
                <a:moveTo>
                  <a:pt x="0" y="0"/>
                </a:moveTo>
                <a:lnTo>
                  <a:pt x="484830" y="0"/>
                </a:lnTo>
                <a:lnTo>
                  <a:pt x="484830" y="919110"/>
                </a:lnTo>
                <a:lnTo>
                  <a:pt x="0" y="9191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-251474" y="14395"/>
            <a:ext cx="8523911" cy="149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2"/>
              </a:lnSpc>
            </a:pPr>
            <a:r>
              <a:rPr lang="en-US" sz="4400" spc="431">
                <a:solidFill>
                  <a:srgbClr val="FFFFFF"/>
                </a:solidFill>
                <a:latin typeface="Lora"/>
              </a:rPr>
              <a:t>РАЗВИТИЕ </a:t>
            </a:r>
          </a:p>
          <a:p>
            <a:pPr marL="0" lvl="0" indent="0" algn="ctr">
              <a:lnSpc>
                <a:spcPts val="6072"/>
              </a:lnSpc>
              <a:spcBef>
                <a:spcPct val="0"/>
              </a:spcBef>
            </a:pPr>
            <a:r>
              <a:rPr lang="en-US" sz="4400" spc="431">
                <a:solidFill>
                  <a:srgbClr val="FFFFFF"/>
                </a:solidFill>
                <a:latin typeface="Lora"/>
              </a:rPr>
              <a:t>АТОМНОЙ ЭНЕРГЕТИКИ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481761" y="2713279"/>
            <a:ext cx="3636065" cy="1124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8"/>
              </a:lnSpc>
              <a:spcBef>
                <a:spcPct val="0"/>
              </a:spcBef>
            </a:pPr>
            <a:r>
              <a:rPr lang="en-US" sz="1658" spc="162">
                <a:solidFill>
                  <a:srgbClr val="FFFFFF"/>
                </a:solidFill>
                <a:latin typeface="Lora"/>
              </a:rPr>
              <a:t>получен мощный источник относительно дешевой экологически чистой электроэнергии;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131540" y="2881172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847882" y="4743288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289124" y="6950599"/>
            <a:ext cx="4110733" cy="838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8"/>
              </a:lnSpc>
              <a:spcBef>
                <a:spcPct val="0"/>
              </a:spcBef>
            </a:pPr>
            <a:r>
              <a:rPr lang="en-US" sz="1658" spc="162">
                <a:solidFill>
                  <a:srgbClr val="FFFFFF"/>
                </a:solidFill>
                <a:latin typeface="Lora"/>
              </a:rPr>
              <a:t>снижена зависимость республики от импортируемого природного газа;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979620" y="6998623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03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695961" y="8860739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04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845696" y="4739521"/>
            <a:ext cx="3636065" cy="838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288"/>
              </a:lnSpc>
              <a:spcBef>
                <a:spcPct val="0"/>
              </a:spcBef>
            </a:pPr>
            <a:r>
              <a:rPr lang="en-US" sz="1658" spc="162">
                <a:solidFill>
                  <a:srgbClr val="FFFFFF"/>
                </a:solidFill>
                <a:latin typeface="Lora"/>
              </a:rPr>
              <a:t>наша страна полностью отказалась от импорта электрической энергии;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752547" y="8599146"/>
            <a:ext cx="4118082" cy="1695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88"/>
              </a:lnSpc>
            </a:pPr>
            <a:r>
              <a:rPr lang="en-US" sz="1658" spc="162">
                <a:solidFill>
                  <a:srgbClr val="FFFFFF"/>
                </a:solidFill>
                <a:latin typeface="Lora"/>
              </a:rPr>
              <a:t> БелАЭС обеспечивает удовлетворение возрастающего спроса на электроэнергию реальным сектором экономики и населением.</a:t>
            </a:r>
          </a:p>
          <a:p>
            <a:pPr marL="0" lvl="0" indent="0" algn="r">
              <a:lnSpc>
                <a:spcPts val="2288"/>
              </a:lnSpc>
              <a:spcBef>
                <a:spcPct val="0"/>
              </a:spcBef>
            </a:pPr>
            <a:endParaRPr lang="en-US" sz="1658" spc="162">
              <a:solidFill>
                <a:srgbClr val="FFFFFF"/>
              </a:solidFill>
              <a:latin typeface="Lora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228647" y="2473769"/>
            <a:ext cx="6671383" cy="1816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5"/>
              </a:lnSpc>
            </a:pPr>
            <a:r>
              <a:rPr lang="en-US" sz="1779" spc="174">
                <a:solidFill>
                  <a:srgbClr val="F5FFF5"/>
                </a:solidFill>
                <a:latin typeface="Lora"/>
              </a:rPr>
              <a:t>Еще в 1965 году в Институте ядерной энергетики в г.п. Сосны был построен исследовательский атомный реактор, здесь же белорусские ученые разработали первую в СССР передвижную атомную энергетическую установку.</a:t>
            </a:r>
          </a:p>
          <a:p>
            <a:pPr marL="0" lvl="0" indent="0" algn="l">
              <a:lnSpc>
                <a:spcPts val="2455"/>
              </a:lnSpc>
              <a:spcBef>
                <a:spcPct val="0"/>
              </a:spcBef>
            </a:pPr>
            <a:endParaRPr lang="en-US" sz="1779" spc="174">
              <a:solidFill>
                <a:srgbClr val="F5FFF5"/>
              </a:solidFill>
              <a:latin typeface="Lora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8717970" y="175992"/>
            <a:ext cx="9212547" cy="1976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8"/>
              </a:lnSpc>
            </a:pPr>
            <a:r>
              <a:rPr lang="en-US" sz="2827">
                <a:solidFill>
                  <a:srgbClr val="000000"/>
                </a:solidFill>
                <a:latin typeface="Lora Bold"/>
              </a:rPr>
              <a:t> Благодаря БелАЭС Беларусь получила ряд конкурентных преимуществ и смогла значительно укрепить энергетическую безопасность: 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7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97466" y="7943340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44864" y="9689723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194" y="4500081"/>
            <a:ext cx="1579981" cy="2591764"/>
            <a:chOff x="0" y="0"/>
            <a:chExt cx="1451520" cy="2381040"/>
          </a:xfrm>
        </p:grpSpPr>
        <p:sp>
          <p:nvSpPr>
            <p:cNvPr id="7" name="Freeform 7"/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36638" y="5385686"/>
            <a:ext cx="442018" cy="821339"/>
            <a:chOff x="0" y="0"/>
            <a:chExt cx="406080" cy="754560"/>
          </a:xfrm>
        </p:grpSpPr>
        <p:sp>
          <p:nvSpPr>
            <p:cNvPr id="9" name="Freeform 9"/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52010" y="4740684"/>
            <a:ext cx="8026867" cy="2086264"/>
            <a:chOff x="0" y="0"/>
            <a:chExt cx="7374240" cy="19166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1C573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854920" y="4996102"/>
            <a:ext cx="5357294" cy="154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04"/>
              </a:lnSpc>
              <a:spcBef>
                <a:spcPct val="0"/>
              </a:spcBef>
            </a:pPr>
            <a:r>
              <a:rPr lang="en-US" sz="2249" spc="220">
                <a:solidFill>
                  <a:srgbClr val="FFFFFF"/>
                </a:solidFill>
                <a:latin typeface="Lora"/>
              </a:rPr>
              <a:t>развитие атомной энергетики способно обеспечить более комфортные условия проживания населения.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892290" y="5764710"/>
            <a:ext cx="10102085" cy="3011050"/>
            <a:chOff x="0" y="0"/>
            <a:chExt cx="13469447" cy="4014733"/>
          </a:xfrm>
        </p:grpSpPr>
        <p:grpSp>
          <p:nvGrpSpPr>
            <p:cNvPr id="14" name="Group 14"/>
            <p:cNvGrpSpPr/>
            <p:nvPr/>
          </p:nvGrpSpPr>
          <p:grpSpPr>
            <a:xfrm>
              <a:off x="11020787" y="0"/>
              <a:ext cx="2448659" cy="4014733"/>
              <a:chOff x="0" y="0"/>
              <a:chExt cx="1452240" cy="238104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19685" y="-19812"/>
                <a:ext cx="1474216" cy="2444877"/>
              </a:xfrm>
              <a:custGeom>
                <a:avLst/>
                <a:gdLst/>
                <a:ahLst/>
                <a:cxnLst/>
                <a:rect l="l" t="t" r="r" b="b"/>
                <a:pathLst>
                  <a:path w="1474216" h="2444877">
                    <a:moveTo>
                      <a:pt x="78994" y="1078484"/>
                    </a:moveTo>
                    <a:lnTo>
                      <a:pt x="1078611" y="78994"/>
                    </a:lnTo>
                    <a:cubicBezTo>
                      <a:pt x="1158240" y="0"/>
                      <a:pt x="1287145" y="0"/>
                      <a:pt x="1366774" y="78994"/>
                    </a:cubicBezTo>
                    <a:lnTo>
                      <a:pt x="1474216" y="186436"/>
                    </a:lnTo>
                    <a:lnTo>
                      <a:pt x="582549" y="1078484"/>
                    </a:lnTo>
                    <a:cubicBezTo>
                      <a:pt x="502920" y="1157986"/>
                      <a:pt x="502920" y="1287018"/>
                      <a:pt x="582549" y="1366520"/>
                    </a:cubicBezTo>
                    <a:lnTo>
                      <a:pt x="1474216" y="2257933"/>
                    </a:lnTo>
                    <a:lnTo>
                      <a:pt x="1366774" y="2365375"/>
                    </a:lnTo>
                    <a:cubicBezTo>
                      <a:pt x="1287145" y="2444877"/>
                      <a:pt x="1158240" y="2444877"/>
                      <a:pt x="1078611" y="2365375"/>
                    </a:cubicBezTo>
                    <a:lnTo>
                      <a:pt x="78994" y="1366012"/>
                    </a:lnTo>
                    <a:cubicBezTo>
                      <a:pt x="0" y="1286510"/>
                      <a:pt x="0" y="1158113"/>
                      <a:pt x="78994" y="1078484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12465460" y="1371832"/>
              <a:ext cx="684702" cy="1272283"/>
              <a:chOff x="0" y="0"/>
              <a:chExt cx="406080" cy="75456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24257" y="-32385"/>
                <a:ext cx="447294" cy="842264"/>
              </a:xfrm>
              <a:custGeom>
                <a:avLst/>
                <a:gdLst/>
                <a:ahLst/>
                <a:cxnLst/>
                <a:rect l="l" t="t" r="r" b="b"/>
                <a:pathLst>
                  <a:path w="447294" h="842264">
                    <a:moveTo>
                      <a:pt x="96901" y="596138"/>
                    </a:moveTo>
                    <a:lnTo>
                      <a:pt x="281940" y="781304"/>
                    </a:lnTo>
                    <a:cubicBezTo>
                      <a:pt x="342900" y="842264"/>
                      <a:pt x="447294" y="799338"/>
                      <a:pt x="447294" y="712851"/>
                    </a:cubicBezTo>
                    <a:lnTo>
                      <a:pt x="447294" y="129413"/>
                    </a:lnTo>
                    <a:cubicBezTo>
                      <a:pt x="447294" y="42926"/>
                      <a:pt x="342900" y="0"/>
                      <a:pt x="281940" y="60960"/>
                    </a:cubicBezTo>
                    <a:lnTo>
                      <a:pt x="96901" y="246126"/>
                    </a:lnTo>
                    <a:cubicBezTo>
                      <a:pt x="0" y="343027"/>
                      <a:pt x="0" y="499237"/>
                      <a:pt x="96901" y="59613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0" y="372701"/>
              <a:ext cx="12438752" cy="3231696"/>
              <a:chOff x="0" y="0"/>
              <a:chExt cx="7377120" cy="191664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434580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7434580" h="1963166">
                    <a:moveTo>
                      <a:pt x="967105" y="1963166"/>
                    </a:moveTo>
                    <a:lnTo>
                      <a:pt x="7434580" y="1963166"/>
                    </a:lnTo>
                    <a:lnTo>
                      <a:pt x="6596380" y="1125601"/>
                    </a:lnTo>
                    <a:cubicBezTo>
                      <a:pt x="6556883" y="1086104"/>
                      <a:pt x="6536563" y="1033780"/>
                      <a:pt x="6536563" y="981583"/>
                    </a:cubicBezTo>
                    <a:cubicBezTo>
                      <a:pt x="6536563" y="929386"/>
                      <a:pt x="6556375" y="877570"/>
                      <a:pt x="6596380" y="837565"/>
                    </a:cubicBezTo>
                    <a:lnTo>
                      <a:pt x="7434072" y="0"/>
                    </a:lnTo>
                    <a:lnTo>
                      <a:pt x="967105" y="0"/>
                    </a:lnTo>
                    <a:lnTo>
                      <a:pt x="0" y="980948"/>
                    </a:lnTo>
                    <a:lnTo>
                      <a:pt x="967105" y="1963039"/>
                    </a:ln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</p:grpSp>
      <p:sp>
        <p:nvSpPr>
          <p:cNvPr id="20" name="Freeform 20"/>
          <p:cNvSpPr/>
          <p:nvPr/>
        </p:nvSpPr>
        <p:spPr>
          <a:xfrm rot="1357201">
            <a:off x="14075996" y="-475315"/>
            <a:ext cx="6150082" cy="6150082"/>
          </a:xfrm>
          <a:custGeom>
            <a:avLst/>
            <a:gdLst/>
            <a:ahLst/>
            <a:cxnLst/>
            <a:rect l="l" t="t" r="r" b="b"/>
            <a:pathLst>
              <a:path w="6150082" h="6150082">
                <a:moveTo>
                  <a:pt x="0" y="0"/>
                </a:moveTo>
                <a:lnTo>
                  <a:pt x="6150081" y="0"/>
                </a:lnTo>
                <a:lnTo>
                  <a:pt x="6150081" y="6150081"/>
                </a:lnTo>
                <a:lnTo>
                  <a:pt x="0" y="61500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7613401" y="-6873216"/>
            <a:ext cx="12925809" cy="12180726"/>
            <a:chOff x="0" y="0"/>
            <a:chExt cx="812800" cy="76594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765948"/>
            </a:xfrm>
            <a:custGeom>
              <a:avLst/>
              <a:gdLst/>
              <a:ahLst/>
              <a:cxnLst/>
              <a:rect l="l" t="t" r="r" b="b"/>
              <a:pathLst>
                <a:path w="812800" h="765948">
                  <a:moveTo>
                    <a:pt x="406400" y="0"/>
                  </a:moveTo>
                  <a:cubicBezTo>
                    <a:pt x="181951" y="0"/>
                    <a:pt x="0" y="171463"/>
                    <a:pt x="0" y="382974"/>
                  </a:cubicBezTo>
                  <a:cubicBezTo>
                    <a:pt x="0" y="594484"/>
                    <a:pt x="181951" y="765948"/>
                    <a:pt x="406400" y="765948"/>
                  </a:cubicBezTo>
                  <a:cubicBezTo>
                    <a:pt x="630849" y="765948"/>
                    <a:pt x="812800" y="594484"/>
                    <a:pt x="812800" y="382974"/>
                  </a:cubicBezTo>
                  <a:cubicBezTo>
                    <a:pt x="812800" y="17146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52758"/>
              <a:ext cx="660400" cy="641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726174" y="5307510"/>
            <a:ext cx="1044184" cy="1044184"/>
          </a:xfrm>
          <a:custGeom>
            <a:avLst/>
            <a:gdLst/>
            <a:ahLst/>
            <a:cxnLst/>
            <a:rect l="l" t="t" r="r" b="b"/>
            <a:pathLst>
              <a:path w="1044184" h="1044184">
                <a:moveTo>
                  <a:pt x="0" y="0"/>
                </a:moveTo>
                <a:lnTo>
                  <a:pt x="1044184" y="0"/>
                </a:lnTo>
                <a:lnTo>
                  <a:pt x="1044184" y="1044184"/>
                </a:lnTo>
                <a:lnTo>
                  <a:pt x="0" y="104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6076781" y="7420105"/>
            <a:ext cx="779032" cy="806243"/>
          </a:xfrm>
          <a:custGeom>
            <a:avLst/>
            <a:gdLst/>
            <a:ahLst/>
            <a:cxnLst/>
            <a:rect l="l" t="t" r="r" b="b"/>
            <a:pathLst>
              <a:path w="779032" h="806243">
                <a:moveTo>
                  <a:pt x="0" y="0"/>
                </a:moveTo>
                <a:lnTo>
                  <a:pt x="779032" y="0"/>
                </a:lnTo>
                <a:lnTo>
                  <a:pt x="779032" y="806243"/>
                </a:lnTo>
                <a:lnTo>
                  <a:pt x="0" y="8062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028700" y="739906"/>
            <a:ext cx="6734642" cy="3760175"/>
          </a:xfrm>
          <a:custGeom>
            <a:avLst/>
            <a:gdLst/>
            <a:ahLst/>
            <a:cxnLst/>
            <a:rect l="l" t="t" r="r" b="b"/>
            <a:pathLst>
              <a:path w="6734642" h="3760175">
                <a:moveTo>
                  <a:pt x="0" y="0"/>
                </a:moveTo>
                <a:lnTo>
                  <a:pt x="6734642" y="0"/>
                </a:lnTo>
                <a:lnTo>
                  <a:pt x="6734642" y="3760175"/>
                </a:lnTo>
                <a:lnTo>
                  <a:pt x="0" y="37601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72722" y="8618205"/>
            <a:ext cx="1372141" cy="1549528"/>
          </a:xfrm>
          <a:custGeom>
            <a:avLst/>
            <a:gdLst/>
            <a:ahLst/>
            <a:cxnLst/>
            <a:rect l="l" t="t" r="r" b="b"/>
            <a:pathLst>
              <a:path w="1372141" h="1549528">
                <a:moveTo>
                  <a:pt x="0" y="0"/>
                </a:moveTo>
                <a:lnTo>
                  <a:pt x="1372142" y="0"/>
                </a:lnTo>
                <a:lnTo>
                  <a:pt x="1372142" y="1549529"/>
                </a:lnTo>
                <a:lnTo>
                  <a:pt x="0" y="15495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8392099" y="6168925"/>
            <a:ext cx="7504797" cy="2242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14"/>
              </a:lnSpc>
            </a:pPr>
            <a:r>
              <a:rPr lang="en-US" sz="1967" spc="192">
                <a:solidFill>
                  <a:srgbClr val="FFFFFF"/>
                </a:solidFill>
                <a:latin typeface="Lora"/>
              </a:rPr>
              <a:t> Помимо укрепления энергетической и экономической безопасности, это большой вклад и в сохранение окружающей среды: ожидается, что состоявшийся запуск двух энергоблоков БелАЭС позволит снизить выбросы парниковых газов более чем на 7 млн т в год.</a:t>
            </a:r>
          </a:p>
          <a:p>
            <a:pPr marL="0" lvl="0" indent="0" algn="r">
              <a:lnSpc>
                <a:spcPts val="1437"/>
              </a:lnSpc>
              <a:spcBef>
                <a:spcPct val="0"/>
              </a:spcBef>
            </a:pPr>
            <a:endParaRPr lang="en-US" sz="1967" spc="192">
              <a:solidFill>
                <a:srgbClr val="FFFFFF"/>
              </a:solidFill>
              <a:latin typeface="Lora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560073" y="35097"/>
            <a:ext cx="9727927" cy="1446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03"/>
              </a:lnSpc>
              <a:spcBef>
                <a:spcPct val="0"/>
              </a:spcBef>
            </a:pPr>
            <a:r>
              <a:rPr lang="en-US" sz="4205" spc="412">
                <a:solidFill>
                  <a:srgbClr val="FFFFFF"/>
                </a:solidFill>
                <a:latin typeface="Lora"/>
              </a:rPr>
              <a:t>Глава государства А.Г.Лукашенко особо отметил: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941131" y="1895167"/>
            <a:ext cx="9220356" cy="218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15"/>
              </a:lnSpc>
            </a:pPr>
            <a:r>
              <a:rPr lang="en-US" sz="2692" spc="263">
                <a:solidFill>
                  <a:srgbClr val="F5FFF5"/>
                </a:solidFill>
                <a:latin typeface="Lora"/>
              </a:rPr>
              <a:t>«БелАЭС – это основа для дальнейшего развития страны… Наша страна таким образом стремительно ворвалась в атомную элиту мира». </a:t>
            </a:r>
          </a:p>
          <a:p>
            <a:pPr marL="0" lvl="0" indent="0" algn="l">
              <a:lnSpc>
                <a:spcPts val="2563"/>
              </a:lnSpc>
              <a:spcBef>
                <a:spcPct val="0"/>
              </a:spcBef>
            </a:pPr>
            <a:endParaRPr lang="en-US" sz="2692" spc="263">
              <a:solidFill>
                <a:srgbClr val="F5FFF5"/>
              </a:solidFill>
              <a:latin typeface="Lora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8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53454" y="1417798"/>
            <a:ext cx="7133524" cy="7136530"/>
            <a:chOff x="0" y="0"/>
            <a:chExt cx="6832800" cy="6835680"/>
          </a:xfrm>
        </p:grpSpPr>
        <p:sp>
          <p:nvSpPr>
            <p:cNvPr id="3" name="Freeform 3"/>
            <p:cNvSpPr/>
            <p:nvPr/>
          </p:nvSpPr>
          <p:spPr>
            <a:xfrm>
              <a:off x="0" y="508"/>
              <a:ext cx="6832726" cy="6835140"/>
            </a:xfrm>
            <a:custGeom>
              <a:avLst/>
              <a:gdLst/>
              <a:ahLst/>
              <a:cxnLst/>
              <a:rect l="l" t="t" r="r" b="b"/>
              <a:pathLst>
                <a:path w="6832726" h="6835140">
                  <a:moveTo>
                    <a:pt x="3408807" y="6835140"/>
                  </a:moveTo>
                  <a:cubicBezTo>
                    <a:pt x="3385947" y="6835140"/>
                    <a:pt x="3370707" y="6812280"/>
                    <a:pt x="3370707" y="6797040"/>
                  </a:cubicBezTo>
                  <a:cubicBezTo>
                    <a:pt x="3370707" y="6774180"/>
                    <a:pt x="3385947" y="6758940"/>
                    <a:pt x="3408807" y="6758940"/>
                  </a:cubicBezTo>
                  <a:cubicBezTo>
                    <a:pt x="3424047" y="6758940"/>
                    <a:pt x="3446907" y="6774180"/>
                    <a:pt x="3446907" y="6797040"/>
                  </a:cubicBezTo>
                  <a:cubicBezTo>
                    <a:pt x="3446907" y="6812280"/>
                    <a:pt x="3424047" y="6835140"/>
                    <a:pt x="3408807" y="6835140"/>
                  </a:cubicBezTo>
                  <a:close/>
                  <a:moveTo>
                    <a:pt x="3584194" y="6789420"/>
                  </a:moveTo>
                  <a:cubicBezTo>
                    <a:pt x="3584194" y="6766560"/>
                    <a:pt x="3599434" y="6751320"/>
                    <a:pt x="3614674" y="6751320"/>
                  </a:cubicBezTo>
                  <a:cubicBezTo>
                    <a:pt x="3637534" y="6751320"/>
                    <a:pt x="3660394" y="6766560"/>
                    <a:pt x="3660394" y="6789420"/>
                  </a:cubicBezTo>
                  <a:cubicBezTo>
                    <a:pt x="3660394" y="6804660"/>
                    <a:pt x="3645154" y="6827520"/>
                    <a:pt x="3622294" y="6827520"/>
                  </a:cubicBezTo>
                  <a:cubicBezTo>
                    <a:pt x="3599434" y="6827520"/>
                    <a:pt x="3584194" y="6812280"/>
                    <a:pt x="3584194" y="6789420"/>
                  </a:cubicBezTo>
                  <a:close/>
                  <a:moveTo>
                    <a:pt x="3187700" y="6827520"/>
                  </a:moveTo>
                  <a:cubicBezTo>
                    <a:pt x="3172460" y="6827520"/>
                    <a:pt x="3149600" y="6804660"/>
                    <a:pt x="3157220" y="6781800"/>
                  </a:cubicBezTo>
                  <a:cubicBezTo>
                    <a:pt x="3157220" y="6766560"/>
                    <a:pt x="3172460" y="6751320"/>
                    <a:pt x="3195320" y="6751320"/>
                  </a:cubicBezTo>
                  <a:cubicBezTo>
                    <a:pt x="3218180" y="6751320"/>
                    <a:pt x="3233420" y="6766560"/>
                    <a:pt x="3233420" y="6789420"/>
                  </a:cubicBezTo>
                  <a:cubicBezTo>
                    <a:pt x="3225800" y="6812280"/>
                    <a:pt x="3210560" y="6827520"/>
                    <a:pt x="3195320" y="6827520"/>
                  </a:cubicBezTo>
                  <a:cubicBezTo>
                    <a:pt x="3195320" y="6827520"/>
                    <a:pt x="3187700" y="6827520"/>
                    <a:pt x="3187700" y="6827520"/>
                  </a:cubicBezTo>
                  <a:close/>
                  <a:moveTo>
                    <a:pt x="3797808" y="6774053"/>
                  </a:moveTo>
                  <a:cubicBezTo>
                    <a:pt x="3790188" y="6751193"/>
                    <a:pt x="3805428" y="6735953"/>
                    <a:pt x="3828288" y="6728333"/>
                  </a:cubicBezTo>
                  <a:cubicBezTo>
                    <a:pt x="3851148" y="6728333"/>
                    <a:pt x="3866388" y="6743573"/>
                    <a:pt x="3874008" y="6766433"/>
                  </a:cubicBezTo>
                  <a:cubicBezTo>
                    <a:pt x="3874008" y="6781673"/>
                    <a:pt x="3858768" y="6804533"/>
                    <a:pt x="3835908" y="6804533"/>
                  </a:cubicBezTo>
                  <a:cubicBezTo>
                    <a:pt x="3813048" y="6804533"/>
                    <a:pt x="3797808" y="6789293"/>
                    <a:pt x="3797808" y="6774053"/>
                  </a:cubicBezTo>
                  <a:close/>
                  <a:moveTo>
                    <a:pt x="2974213" y="6804533"/>
                  </a:moveTo>
                  <a:cubicBezTo>
                    <a:pt x="2951353" y="6804533"/>
                    <a:pt x="2936113" y="6781673"/>
                    <a:pt x="2943733" y="6758813"/>
                  </a:cubicBezTo>
                  <a:cubicBezTo>
                    <a:pt x="2943733" y="6743573"/>
                    <a:pt x="2966593" y="6728333"/>
                    <a:pt x="2981833" y="6728333"/>
                  </a:cubicBezTo>
                  <a:cubicBezTo>
                    <a:pt x="3004693" y="6728333"/>
                    <a:pt x="3019933" y="6751193"/>
                    <a:pt x="3019933" y="6774053"/>
                  </a:cubicBezTo>
                  <a:cubicBezTo>
                    <a:pt x="3012313" y="6789293"/>
                    <a:pt x="2997073" y="6804533"/>
                    <a:pt x="2981833" y="6804533"/>
                  </a:cubicBezTo>
                  <a:cubicBezTo>
                    <a:pt x="2974213" y="6804533"/>
                    <a:pt x="2974213" y="6804533"/>
                    <a:pt x="2974213" y="6804533"/>
                  </a:cubicBezTo>
                  <a:close/>
                  <a:moveTo>
                    <a:pt x="4011295" y="6743446"/>
                  </a:moveTo>
                  <a:cubicBezTo>
                    <a:pt x="4003675" y="6720586"/>
                    <a:pt x="4018915" y="6705346"/>
                    <a:pt x="4041775" y="6697726"/>
                  </a:cubicBezTo>
                  <a:cubicBezTo>
                    <a:pt x="4057015" y="6697726"/>
                    <a:pt x="4079875" y="6705346"/>
                    <a:pt x="4079875" y="6728206"/>
                  </a:cubicBezTo>
                  <a:cubicBezTo>
                    <a:pt x="4087495" y="6751066"/>
                    <a:pt x="4072255" y="6766306"/>
                    <a:pt x="4049395" y="6773926"/>
                  </a:cubicBezTo>
                  <a:cubicBezTo>
                    <a:pt x="4049395" y="6773926"/>
                    <a:pt x="4049395" y="6773926"/>
                    <a:pt x="4041775" y="6773926"/>
                  </a:cubicBezTo>
                  <a:cubicBezTo>
                    <a:pt x="4026535" y="6773926"/>
                    <a:pt x="4011295" y="6758686"/>
                    <a:pt x="4011295" y="6743446"/>
                  </a:cubicBezTo>
                  <a:close/>
                  <a:moveTo>
                    <a:pt x="2760599" y="6766306"/>
                  </a:moveTo>
                  <a:cubicBezTo>
                    <a:pt x="2737739" y="6766306"/>
                    <a:pt x="2730119" y="6743446"/>
                    <a:pt x="2730119" y="6728206"/>
                  </a:cubicBezTo>
                  <a:cubicBezTo>
                    <a:pt x="2737739" y="6705346"/>
                    <a:pt x="2752979" y="6690106"/>
                    <a:pt x="2775839" y="6697726"/>
                  </a:cubicBezTo>
                  <a:cubicBezTo>
                    <a:pt x="2798699" y="6697726"/>
                    <a:pt x="2806319" y="6720586"/>
                    <a:pt x="2806319" y="6735826"/>
                  </a:cubicBezTo>
                  <a:cubicBezTo>
                    <a:pt x="2798699" y="6758686"/>
                    <a:pt x="2783459" y="6773926"/>
                    <a:pt x="2768219" y="6773926"/>
                  </a:cubicBezTo>
                  <a:cubicBezTo>
                    <a:pt x="2768219" y="6773926"/>
                    <a:pt x="2760599" y="6773926"/>
                    <a:pt x="2760599" y="6766306"/>
                  </a:cubicBezTo>
                  <a:close/>
                  <a:moveTo>
                    <a:pt x="4217162" y="6697599"/>
                  </a:moveTo>
                  <a:cubicBezTo>
                    <a:pt x="4209542" y="6682359"/>
                    <a:pt x="4224782" y="6659499"/>
                    <a:pt x="4247642" y="6651879"/>
                  </a:cubicBezTo>
                  <a:cubicBezTo>
                    <a:pt x="4262882" y="6644259"/>
                    <a:pt x="4285742" y="6659499"/>
                    <a:pt x="4293362" y="6682359"/>
                  </a:cubicBezTo>
                  <a:cubicBezTo>
                    <a:pt x="4293362" y="6697599"/>
                    <a:pt x="4285742" y="6720459"/>
                    <a:pt x="4262882" y="6728079"/>
                  </a:cubicBezTo>
                  <a:cubicBezTo>
                    <a:pt x="4262882" y="6728079"/>
                    <a:pt x="4255262" y="6728079"/>
                    <a:pt x="4255262" y="6728079"/>
                  </a:cubicBezTo>
                  <a:cubicBezTo>
                    <a:pt x="4240022" y="6728079"/>
                    <a:pt x="4224782" y="6712839"/>
                    <a:pt x="4217162" y="6697599"/>
                  </a:cubicBezTo>
                  <a:close/>
                  <a:moveTo>
                    <a:pt x="2547112" y="6720459"/>
                  </a:moveTo>
                  <a:cubicBezTo>
                    <a:pt x="2531872" y="6712839"/>
                    <a:pt x="2516632" y="6697599"/>
                    <a:pt x="2524252" y="6674739"/>
                  </a:cubicBezTo>
                  <a:cubicBezTo>
                    <a:pt x="2524252" y="6651879"/>
                    <a:pt x="2547112" y="6644259"/>
                    <a:pt x="2569972" y="6644259"/>
                  </a:cubicBezTo>
                  <a:cubicBezTo>
                    <a:pt x="2585212" y="6651879"/>
                    <a:pt x="2600452" y="6674739"/>
                    <a:pt x="2592832" y="6697726"/>
                  </a:cubicBezTo>
                  <a:cubicBezTo>
                    <a:pt x="2592832" y="6712966"/>
                    <a:pt x="2577592" y="6720586"/>
                    <a:pt x="2562352" y="6720586"/>
                  </a:cubicBezTo>
                  <a:cubicBezTo>
                    <a:pt x="2554732" y="6720586"/>
                    <a:pt x="2554732" y="6720586"/>
                    <a:pt x="2547112" y="6720586"/>
                  </a:cubicBezTo>
                  <a:close/>
                  <a:moveTo>
                    <a:pt x="4423029" y="6644259"/>
                  </a:moveTo>
                  <a:cubicBezTo>
                    <a:pt x="4415409" y="6621399"/>
                    <a:pt x="4430649" y="6598539"/>
                    <a:pt x="4445889" y="6590792"/>
                  </a:cubicBezTo>
                  <a:cubicBezTo>
                    <a:pt x="4468749" y="6590792"/>
                    <a:pt x="4491609" y="6598412"/>
                    <a:pt x="4499229" y="6621272"/>
                  </a:cubicBezTo>
                  <a:cubicBezTo>
                    <a:pt x="4499229" y="6636512"/>
                    <a:pt x="4491609" y="6659372"/>
                    <a:pt x="4468749" y="6666992"/>
                  </a:cubicBezTo>
                  <a:cubicBezTo>
                    <a:pt x="4468749" y="6666992"/>
                    <a:pt x="4461129" y="6666992"/>
                    <a:pt x="4461129" y="6666992"/>
                  </a:cubicBezTo>
                  <a:cubicBezTo>
                    <a:pt x="4445889" y="6666992"/>
                    <a:pt x="4430649" y="6659372"/>
                    <a:pt x="4423029" y="6644132"/>
                  </a:cubicBezTo>
                  <a:close/>
                  <a:moveTo>
                    <a:pt x="2341118" y="6659372"/>
                  </a:moveTo>
                  <a:cubicBezTo>
                    <a:pt x="2318258" y="6651752"/>
                    <a:pt x="2310638" y="6628892"/>
                    <a:pt x="2318258" y="6613652"/>
                  </a:cubicBezTo>
                  <a:cubicBezTo>
                    <a:pt x="2325878" y="6590792"/>
                    <a:pt x="2348738" y="6583172"/>
                    <a:pt x="2363978" y="6590792"/>
                  </a:cubicBezTo>
                  <a:cubicBezTo>
                    <a:pt x="2386838" y="6590792"/>
                    <a:pt x="2394458" y="6613652"/>
                    <a:pt x="2386838" y="6636512"/>
                  </a:cubicBezTo>
                  <a:cubicBezTo>
                    <a:pt x="2386838" y="6651752"/>
                    <a:pt x="2371598" y="6659372"/>
                    <a:pt x="2356358" y="6659372"/>
                  </a:cubicBezTo>
                  <a:cubicBezTo>
                    <a:pt x="2348738" y="6659372"/>
                    <a:pt x="2348738" y="6659372"/>
                    <a:pt x="2341118" y="6659372"/>
                  </a:cubicBezTo>
                  <a:close/>
                  <a:moveTo>
                    <a:pt x="4628896" y="6567805"/>
                  </a:moveTo>
                  <a:cubicBezTo>
                    <a:pt x="4621276" y="6552565"/>
                    <a:pt x="4628896" y="6529705"/>
                    <a:pt x="4644136" y="6522085"/>
                  </a:cubicBezTo>
                  <a:cubicBezTo>
                    <a:pt x="4666996" y="6514465"/>
                    <a:pt x="4689856" y="6522085"/>
                    <a:pt x="4697476" y="6544945"/>
                  </a:cubicBezTo>
                  <a:cubicBezTo>
                    <a:pt x="4705096" y="6560185"/>
                    <a:pt x="4697476" y="6583045"/>
                    <a:pt x="4674616" y="6590665"/>
                  </a:cubicBezTo>
                  <a:cubicBezTo>
                    <a:pt x="4674616" y="6590665"/>
                    <a:pt x="4666996" y="6598285"/>
                    <a:pt x="4659376" y="6598285"/>
                  </a:cubicBezTo>
                  <a:cubicBezTo>
                    <a:pt x="4644136" y="6598285"/>
                    <a:pt x="4628896" y="6583045"/>
                    <a:pt x="4628896" y="6567805"/>
                  </a:cubicBezTo>
                  <a:close/>
                  <a:moveTo>
                    <a:pt x="2135251" y="6583045"/>
                  </a:moveTo>
                  <a:cubicBezTo>
                    <a:pt x="2120011" y="6575425"/>
                    <a:pt x="2112391" y="6552565"/>
                    <a:pt x="2120011" y="6537325"/>
                  </a:cubicBezTo>
                  <a:cubicBezTo>
                    <a:pt x="2127631" y="6514465"/>
                    <a:pt x="2150491" y="6506845"/>
                    <a:pt x="2165731" y="6514465"/>
                  </a:cubicBezTo>
                  <a:cubicBezTo>
                    <a:pt x="2188591" y="6522085"/>
                    <a:pt x="2196211" y="6544945"/>
                    <a:pt x="2188591" y="6560185"/>
                  </a:cubicBezTo>
                  <a:cubicBezTo>
                    <a:pt x="2180971" y="6575425"/>
                    <a:pt x="2165731" y="6590665"/>
                    <a:pt x="2150491" y="6590665"/>
                  </a:cubicBezTo>
                  <a:cubicBezTo>
                    <a:pt x="2150491" y="6590665"/>
                    <a:pt x="2142871" y="6590665"/>
                    <a:pt x="2135251" y="6583045"/>
                  </a:cubicBezTo>
                  <a:close/>
                  <a:moveTo>
                    <a:pt x="4827143" y="6491478"/>
                  </a:moveTo>
                  <a:cubicBezTo>
                    <a:pt x="4811903" y="6468618"/>
                    <a:pt x="4819523" y="6445758"/>
                    <a:pt x="4842383" y="6438011"/>
                  </a:cubicBezTo>
                  <a:cubicBezTo>
                    <a:pt x="4857623" y="6430391"/>
                    <a:pt x="4880483" y="6438011"/>
                    <a:pt x="4895723" y="6453251"/>
                  </a:cubicBezTo>
                  <a:cubicBezTo>
                    <a:pt x="4903343" y="6476111"/>
                    <a:pt x="4895723" y="6498971"/>
                    <a:pt x="4872863" y="6506718"/>
                  </a:cubicBezTo>
                  <a:cubicBezTo>
                    <a:pt x="4872863" y="6506718"/>
                    <a:pt x="4865243" y="6506718"/>
                    <a:pt x="4857623" y="6506718"/>
                  </a:cubicBezTo>
                  <a:cubicBezTo>
                    <a:pt x="4842383" y="6506718"/>
                    <a:pt x="4827143" y="6499098"/>
                    <a:pt x="4827143" y="6491478"/>
                  </a:cubicBezTo>
                  <a:close/>
                  <a:moveTo>
                    <a:pt x="1936877" y="6499098"/>
                  </a:moveTo>
                  <a:cubicBezTo>
                    <a:pt x="1921637" y="6491478"/>
                    <a:pt x="1914017" y="6468618"/>
                    <a:pt x="1921637" y="6445631"/>
                  </a:cubicBezTo>
                  <a:cubicBezTo>
                    <a:pt x="1929257" y="6430391"/>
                    <a:pt x="1952117" y="6422771"/>
                    <a:pt x="1974977" y="6430391"/>
                  </a:cubicBezTo>
                  <a:cubicBezTo>
                    <a:pt x="1990217" y="6438011"/>
                    <a:pt x="1997837" y="6460871"/>
                    <a:pt x="1990217" y="6476111"/>
                  </a:cubicBezTo>
                  <a:cubicBezTo>
                    <a:pt x="1982597" y="6491351"/>
                    <a:pt x="1967357" y="6498971"/>
                    <a:pt x="1959737" y="6498971"/>
                  </a:cubicBezTo>
                  <a:cubicBezTo>
                    <a:pt x="1952117" y="6498971"/>
                    <a:pt x="1944497" y="6498971"/>
                    <a:pt x="1936877" y="6498971"/>
                  </a:cubicBezTo>
                  <a:close/>
                  <a:moveTo>
                    <a:pt x="5017770" y="6392164"/>
                  </a:moveTo>
                  <a:cubicBezTo>
                    <a:pt x="5002530" y="6376924"/>
                    <a:pt x="5010150" y="6354064"/>
                    <a:pt x="5033010" y="6338697"/>
                  </a:cubicBezTo>
                  <a:cubicBezTo>
                    <a:pt x="5048250" y="6331077"/>
                    <a:pt x="5071110" y="6338697"/>
                    <a:pt x="5078730" y="6353937"/>
                  </a:cubicBezTo>
                  <a:cubicBezTo>
                    <a:pt x="5093970" y="6376797"/>
                    <a:pt x="5086350" y="6399657"/>
                    <a:pt x="5063490" y="6407404"/>
                  </a:cubicBezTo>
                  <a:cubicBezTo>
                    <a:pt x="5063490" y="6407404"/>
                    <a:pt x="5055870" y="6415024"/>
                    <a:pt x="5048250" y="6415024"/>
                  </a:cubicBezTo>
                  <a:cubicBezTo>
                    <a:pt x="5033010" y="6415024"/>
                    <a:pt x="5025390" y="6407404"/>
                    <a:pt x="5017770" y="6392164"/>
                  </a:cubicBezTo>
                  <a:close/>
                  <a:moveTo>
                    <a:pt x="1746250" y="6399784"/>
                  </a:moveTo>
                  <a:cubicBezTo>
                    <a:pt x="1731010" y="6384544"/>
                    <a:pt x="1723390" y="6361684"/>
                    <a:pt x="1731010" y="6346317"/>
                  </a:cubicBezTo>
                  <a:cubicBezTo>
                    <a:pt x="1746250" y="6323457"/>
                    <a:pt x="1769110" y="6323457"/>
                    <a:pt x="1784350" y="6331077"/>
                  </a:cubicBezTo>
                  <a:cubicBezTo>
                    <a:pt x="1807210" y="6338697"/>
                    <a:pt x="1807210" y="6361557"/>
                    <a:pt x="1799590" y="6384544"/>
                  </a:cubicBezTo>
                  <a:cubicBezTo>
                    <a:pt x="1791970" y="6392164"/>
                    <a:pt x="1776730" y="6399784"/>
                    <a:pt x="1769110" y="6399784"/>
                  </a:cubicBezTo>
                  <a:cubicBezTo>
                    <a:pt x="1761490" y="6399784"/>
                    <a:pt x="1753870" y="6399784"/>
                    <a:pt x="1746250" y="6399784"/>
                  </a:cubicBezTo>
                  <a:close/>
                  <a:moveTo>
                    <a:pt x="5200777" y="6285357"/>
                  </a:moveTo>
                  <a:cubicBezTo>
                    <a:pt x="5185537" y="6270117"/>
                    <a:pt x="5193157" y="6247257"/>
                    <a:pt x="5208397" y="6231890"/>
                  </a:cubicBezTo>
                  <a:cubicBezTo>
                    <a:pt x="5231257" y="6224270"/>
                    <a:pt x="5254117" y="6224270"/>
                    <a:pt x="5261737" y="6247130"/>
                  </a:cubicBezTo>
                  <a:cubicBezTo>
                    <a:pt x="5276977" y="6262370"/>
                    <a:pt x="5269357" y="6285230"/>
                    <a:pt x="5254117" y="6292850"/>
                  </a:cubicBezTo>
                  <a:cubicBezTo>
                    <a:pt x="5246497" y="6300470"/>
                    <a:pt x="5238877" y="6300470"/>
                    <a:pt x="5231257" y="6300470"/>
                  </a:cubicBezTo>
                  <a:cubicBezTo>
                    <a:pt x="5223637" y="6300470"/>
                    <a:pt x="5208397" y="6292850"/>
                    <a:pt x="5200777" y="6285230"/>
                  </a:cubicBezTo>
                  <a:close/>
                  <a:moveTo>
                    <a:pt x="1563243" y="6285230"/>
                  </a:moveTo>
                  <a:cubicBezTo>
                    <a:pt x="1548003" y="6269990"/>
                    <a:pt x="1540383" y="6247130"/>
                    <a:pt x="1548003" y="6231763"/>
                  </a:cubicBezTo>
                  <a:cubicBezTo>
                    <a:pt x="1563243" y="6216523"/>
                    <a:pt x="1586103" y="6208903"/>
                    <a:pt x="1601343" y="6224143"/>
                  </a:cubicBezTo>
                  <a:cubicBezTo>
                    <a:pt x="1624203" y="6231763"/>
                    <a:pt x="1624203" y="6254623"/>
                    <a:pt x="1616583" y="6277610"/>
                  </a:cubicBezTo>
                  <a:cubicBezTo>
                    <a:pt x="1608963" y="6285230"/>
                    <a:pt x="1593723" y="6292850"/>
                    <a:pt x="1586103" y="6292850"/>
                  </a:cubicBezTo>
                  <a:cubicBezTo>
                    <a:pt x="1578483" y="6292850"/>
                    <a:pt x="1570863" y="6292850"/>
                    <a:pt x="1563243" y="6285230"/>
                  </a:cubicBezTo>
                  <a:close/>
                  <a:moveTo>
                    <a:pt x="5376164" y="6163183"/>
                  </a:moveTo>
                  <a:cubicBezTo>
                    <a:pt x="5368544" y="6147943"/>
                    <a:pt x="5368544" y="6125083"/>
                    <a:pt x="5383784" y="6109716"/>
                  </a:cubicBezTo>
                  <a:cubicBezTo>
                    <a:pt x="5406644" y="6102096"/>
                    <a:pt x="5429504" y="6102096"/>
                    <a:pt x="5437124" y="6117336"/>
                  </a:cubicBezTo>
                  <a:cubicBezTo>
                    <a:pt x="5452364" y="6140196"/>
                    <a:pt x="5452364" y="6163056"/>
                    <a:pt x="5429504" y="6170803"/>
                  </a:cubicBezTo>
                  <a:cubicBezTo>
                    <a:pt x="5421884" y="6178423"/>
                    <a:pt x="5414264" y="6178423"/>
                    <a:pt x="5406644" y="6178423"/>
                  </a:cubicBezTo>
                  <a:cubicBezTo>
                    <a:pt x="5399024" y="6178423"/>
                    <a:pt x="5383784" y="6178423"/>
                    <a:pt x="5376164" y="6163183"/>
                  </a:cubicBezTo>
                  <a:close/>
                  <a:moveTo>
                    <a:pt x="1387856" y="6163183"/>
                  </a:moveTo>
                  <a:cubicBezTo>
                    <a:pt x="1364996" y="6147943"/>
                    <a:pt x="1364996" y="6125083"/>
                    <a:pt x="1380236" y="6109716"/>
                  </a:cubicBezTo>
                  <a:cubicBezTo>
                    <a:pt x="1387856" y="6094476"/>
                    <a:pt x="1410716" y="6086856"/>
                    <a:pt x="1425956" y="6102096"/>
                  </a:cubicBezTo>
                  <a:cubicBezTo>
                    <a:pt x="1448816" y="6109716"/>
                    <a:pt x="1448816" y="6140196"/>
                    <a:pt x="1441196" y="6155563"/>
                  </a:cubicBezTo>
                  <a:cubicBezTo>
                    <a:pt x="1433576" y="6163183"/>
                    <a:pt x="1418336" y="6170803"/>
                    <a:pt x="1410716" y="6170803"/>
                  </a:cubicBezTo>
                  <a:cubicBezTo>
                    <a:pt x="1395476" y="6170803"/>
                    <a:pt x="1387856" y="6163183"/>
                    <a:pt x="1387856" y="6163183"/>
                  </a:cubicBezTo>
                  <a:close/>
                  <a:moveTo>
                    <a:pt x="5551551" y="6033516"/>
                  </a:moveTo>
                  <a:cubicBezTo>
                    <a:pt x="5536311" y="6018276"/>
                    <a:pt x="5536311" y="5995416"/>
                    <a:pt x="5551551" y="5980049"/>
                  </a:cubicBezTo>
                  <a:cubicBezTo>
                    <a:pt x="5566791" y="5964809"/>
                    <a:pt x="5597271" y="5972429"/>
                    <a:pt x="5604891" y="5987669"/>
                  </a:cubicBezTo>
                  <a:cubicBezTo>
                    <a:pt x="5620131" y="6002909"/>
                    <a:pt x="5620131" y="6025769"/>
                    <a:pt x="5604891" y="6041136"/>
                  </a:cubicBezTo>
                  <a:cubicBezTo>
                    <a:pt x="5597271" y="6048756"/>
                    <a:pt x="5589651" y="6048756"/>
                    <a:pt x="5574411" y="6048756"/>
                  </a:cubicBezTo>
                  <a:cubicBezTo>
                    <a:pt x="5566791" y="6048756"/>
                    <a:pt x="5559171" y="6041136"/>
                    <a:pt x="5551551" y="6033516"/>
                  </a:cubicBezTo>
                  <a:close/>
                  <a:moveTo>
                    <a:pt x="1212469" y="6025896"/>
                  </a:moveTo>
                  <a:cubicBezTo>
                    <a:pt x="1197229" y="6010656"/>
                    <a:pt x="1197229" y="5987796"/>
                    <a:pt x="1212469" y="5972429"/>
                  </a:cubicBezTo>
                  <a:cubicBezTo>
                    <a:pt x="1220089" y="5957189"/>
                    <a:pt x="1250569" y="5957189"/>
                    <a:pt x="1265809" y="5972429"/>
                  </a:cubicBezTo>
                  <a:cubicBezTo>
                    <a:pt x="1281049" y="5980049"/>
                    <a:pt x="1281049" y="6002909"/>
                    <a:pt x="1265809" y="6025896"/>
                  </a:cubicBezTo>
                  <a:cubicBezTo>
                    <a:pt x="1258189" y="6033516"/>
                    <a:pt x="1250569" y="6033516"/>
                    <a:pt x="1235329" y="6033516"/>
                  </a:cubicBezTo>
                  <a:cubicBezTo>
                    <a:pt x="1227709" y="6033516"/>
                    <a:pt x="1220089" y="6033516"/>
                    <a:pt x="1212469" y="6025896"/>
                  </a:cubicBezTo>
                  <a:close/>
                  <a:moveTo>
                    <a:pt x="5711698" y="5896229"/>
                  </a:moveTo>
                  <a:cubicBezTo>
                    <a:pt x="5696458" y="5880989"/>
                    <a:pt x="5696458" y="5858129"/>
                    <a:pt x="5711698" y="5842762"/>
                  </a:cubicBezTo>
                  <a:cubicBezTo>
                    <a:pt x="5726938" y="5827522"/>
                    <a:pt x="5749798" y="5827522"/>
                    <a:pt x="5765038" y="5842762"/>
                  </a:cubicBezTo>
                  <a:cubicBezTo>
                    <a:pt x="5780278" y="5858002"/>
                    <a:pt x="5780278" y="5880862"/>
                    <a:pt x="5765038" y="5896229"/>
                  </a:cubicBezTo>
                  <a:cubicBezTo>
                    <a:pt x="5757418" y="5903849"/>
                    <a:pt x="5749798" y="5903849"/>
                    <a:pt x="5734558" y="5903849"/>
                  </a:cubicBezTo>
                  <a:cubicBezTo>
                    <a:pt x="5726938" y="5903849"/>
                    <a:pt x="5719318" y="5903849"/>
                    <a:pt x="5711698" y="5896229"/>
                  </a:cubicBezTo>
                  <a:close/>
                  <a:moveTo>
                    <a:pt x="1052322" y="5880989"/>
                  </a:moveTo>
                  <a:cubicBezTo>
                    <a:pt x="1037082" y="5865749"/>
                    <a:pt x="1037082" y="5842889"/>
                    <a:pt x="1052322" y="5827522"/>
                  </a:cubicBezTo>
                  <a:cubicBezTo>
                    <a:pt x="1067562" y="5812282"/>
                    <a:pt x="1090422" y="5812282"/>
                    <a:pt x="1105662" y="5827522"/>
                  </a:cubicBezTo>
                  <a:cubicBezTo>
                    <a:pt x="1120902" y="5842762"/>
                    <a:pt x="1120902" y="5865622"/>
                    <a:pt x="1105662" y="5880989"/>
                  </a:cubicBezTo>
                  <a:cubicBezTo>
                    <a:pt x="1098042" y="5888609"/>
                    <a:pt x="1090422" y="5896229"/>
                    <a:pt x="1082802" y="5896229"/>
                  </a:cubicBezTo>
                  <a:cubicBezTo>
                    <a:pt x="1067562" y="5896229"/>
                    <a:pt x="1059942" y="5888609"/>
                    <a:pt x="1052322" y="5880989"/>
                  </a:cubicBezTo>
                  <a:close/>
                  <a:moveTo>
                    <a:pt x="5864225" y="5743702"/>
                  </a:moveTo>
                  <a:cubicBezTo>
                    <a:pt x="5848985" y="5728462"/>
                    <a:pt x="5848985" y="5705602"/>
                    <a:pt x="5864225" y="5690235"/>
                  </a:cubicBezTo>
                  <a:cubicBezTo>
                    <a:pt x="5871845" y="5674995"/>
                    <a:pt x="5902325" y="5674995"/>
                    <a:pt x="5917565" y="5690235"/>
                  </a:cubicBezTo>
                  <a:cubicBezTo>
                    <a:pt x="5932805" y="5705475"/>
                    <a:pt x="5932805" y="5728335"/>
                    <a:pt x="5917565" y="5743702"/>
                  </a:cubicBezTo>
                  <a:cubicBezTo>
                    <a:pt x="5909945" y="5751322"/>
                    <a:pt x="5902325" y="5751322"/>
                    <a:pt x="5887085" y="5751322"/>
                  </a:cubicBezTo>
                  <a:cubicBezTo>
                    <a:pt x="5879465" y="5751322"/>
                    <a:pt x="5871845" y="5751322"/>
                    <a:pt x="5864225" y="5743702"/>
                  </a:cubicBezTo>
                  <a:close/>
                  <a:moveTo>
                    <a:pt x="899795" y="5728462"/>
                  </a:moveTo>
                  <a:cubicBezTo>
                    <a:pt x="884555" y="5713222"/>
                    <a:pt x="892175" y="5690362"/>
                    <a:pt x="907415" y="5674995"/>
                  </a:cubicBezTo>
                  <a:cubicBezTo>
                    <a:pt x="922655" y="5659755"/>
                    <a:pt x="945515" y="5659755"/>
                    <a:pt x="960755" y="5674995"/>
                  </a:cubicBezTo>
                  <a:cubicBezTo>
                    <a:pt x="975995" y="5690235"/>
                    <a:pt x="968375" y="5713095"/>
                    <a:pt x="953135" y="5728462"/>
                  </a:cubicBezTo>
                  <a:cubicBezTo>
                    <a:pt x="945515" y="5736082"/>
                    <a:pt x="937895" y="5736082"/>
                    <a:pt x="930275" y="5736082"/>
                  </a:cubicBezTo>
                  <a:cubicBezTo>
                    <a:pt x="922655" y="5736082"/>
                    <a:pt x="907415" y="5736082"/>
                    <a:pt x="899795" y="5728462"/>
                  </a:cubicBezTo>
                  <a:close/>
                  <a:moveTo>
                    <a:pt x="6009132" y="5583555"/>
                  </a:moveTo>
                  <a:cubicBezTo>
                    <a:pt x="5986272" y="5568315"/>
                    <a:pt x="5986272" y="5545455"/>
                    <a:pt x="6001512" y="5530088"/>
                  </a:cubicBezTo>
                  <a:cubicBezTo>
                    <a:pt x="6016752" y="5514848"/>
                    <a:pt x="6039612" y="5514848"/>
                    <a:pt x="6054852" y="5522468"/>
                  </a:cubicBezTo>
                  <a:cubicBezTo>
                    <a:pt x="6070092" y="5537708"/>
                    <a:pt x="6070092" y="5560568"/>
                    <a:pt x="6062472" y="5575935"/>
                  </a:cubicBezTo>
                  <a:cubicBezTo>
                    <a:pt x="6054852" y="5591175"/>
                    <a:pt x="6039612" y="5591175"/>
                    <a:pt x="6031992" y="5591175"/>
                  </a:cubicBezTo>
                  <a:cubicBezTo>
                    <a:pt x="6024372" y="5591175"/>
                    <a:pt x="6009132" y="5591175"/>
                    <a:pt x="6009132" y="5583555"/>
                  </a:cubicBezTo>
                  <a:close/>
                  <a:moveTo>
                    <a:pt x="762508" y="5560695"/>
                  </a:moveTo>
                  <a:cubicBezTo>
                    <a:pt x="747268" y="5545455"/>
                    <a:pt x="747268" y="5522595"/>
                    <a:pt x="762508" y="5507228"/>
                  </a:cubicBezTo>
                  <a:cubicBezTo>
                    <a:pt x="785368" y="5499608"/>
                    <a:pt x="808228" y="5499608"/>
                    <a:pt x="823468" y="5514848"/>
                  </a:cubicBezTo>
                  <a:cubicBezTo>
                    <a:pt x="831088" y="5530088"/>
                    <a:pt x="831088" y="5552948"/>
                    <a:pt x="815848" y="5568315"/>
                  </a:cubicBezTo>
                  <a:cubicBezTo>
                    <a:pt x="808228" y="5575935"/>
                    <a:pt x="800608" y="5575935"/>
                    <a:pt x="792988" y="5575935"/>
                  </a:cubicBezTo>
                  <a:cubicBezTo>
                    <a:pt x="777748" y="5575935"/>
                    <a:pt x="770128" y="5575935"/>
                    <a:pt x="762508" y="5560695"/>
                  </a:cubicBezTo>
                  <a:close/>
                  <a:moveTo>
                    <a:pt x="6138799" y="5415788"/>
                  </a:moveTo>
                  <a:cubicBezTo>
                    <a:pt x="6123559" y="5400548"/>
                    <a:pt x="6115939" y="5377688"/>
                    <a:pt x="6131179" y="5362321"/>
                  </a:cubicBezTo>
                  <a:cubicBezTo>
                    <a:pt x="6138799" y="5347081"/>
                    <a:pt x="6161659" y="5339461"/>
                    <a:pt x="6184519" y="5354701"/>
                  </a:cubicBezTo>
                  <a:cubicBezTo>
                    <a:pt x="6199759" y="5369941"/>
                    <a:pt x="6199759" y="5392801"/>
                    <a:pt x="6192139" y="5408168"/>
                  </a:cubicBezTo>
                  <a:cubicBezTo>
                    <a:pt x="6184519" y="5415788"/>
                    <a:pt x="6169279" y="5423408"/>
                    <a:pt x="6161659" y="5423408"/>
                  </a:cubicBezTo>
                  <a:cubicBezTo>
                    <a:pt x="6154039" y="5423408"/>
                    <a:pt x="6146419" y="5423408"/>
                    <a:pt x="6138799" y="5415788"/>
                  </a:cubicBezTo>
                  <a:close/>
                  <a:moveTo>
                    <a:pt x="632841" y="5392928"/>
                  </a:moveTo>
                  <a:cubicBezTo>
                    <a:pt x="617601" y="5370068"/>
                    <a:pt x="625221" y="5347208"/>
                    <a:pt x="640461" y="5339461"/>
                  </a:cubicBezTo>
                  <a:cubicBezTo>
                    <a:pt x="655701" y="5324221"/>
                    <a:pt x="678561" y="5331841"/>
                    <a:pt x="693801" y="5347081"/>
                  </a:cubicBezTo>
                  <a:cubicBezTo>
                    <a:pt x="701421" y="5362321"/>
                    <a:pt x="701421" y="5385181"/>
                    <a:pt x="686181" y="5400548"/>
                  </a:cubicBezTo>
                  <a:cubicBezTo>
                    <a:pt x="678561" y="5408168"/>
                    <a:pt x="670941" y="5408168"/>
                    <a:pt x="663321" y="5408168"/>
                  </a:cubicBezTo>
                  <a:cubicBezTo>
                    <a:pt x="648081" y="5408168"/>
                    <a:pt x="640461" y="5400548"/>
                    <a:pt x="632841" y="5392928"/>
                  </a:cubicBezTo>
                  <a:close/>
                  <a:moveTo>
                    <a:pt x="6260719" y="5240401"/>
                  </a:moveTo>
                  <a:cubicBezTo>
                    <a:pt x="6237859" y="5225161"/>
                    <a:pt x="6237859" y="5202301"/>
                    <a:pt x="6245479" y="5186934"/>
                  </a:cubicBezTo>
                  <a:cubicBezTo>
                    <a:pt x="6260719" y="5171694"/>
                    <a:pt x="6283579" y="5164074"/>
                    <a:pt x="6298819" y="5171694"/>
                  </a:cubicBezTo>
                  <a:cubicBezTo>
                    <a:pt x="6314059" y="5186934"/>
                    <a:pt x="6321679" y="5209794"/>
                    <a:pt x="6314059" y="5225161"/>
                  </a:cubicBezTo>
                  <a:cubicBezTo>
                    <a:pt x="6306439" y="5240401"/>
                    <a:pt x="6291199" y="5248021"/>
                    <a:pt x="6275959" y="5248021"/>
                  </a:cubicBezTo>
                  <a:cubicBezTo>
                    <a:pt x="6275959" y="5248021"/>
                    <a:pt x="6268339" y="5240401"/>
                    <a:pt x="6260719" y="5240401"/>
                  </a:cubicBezTo>
                  <a:close/>
                  <a:moveTo>
                    <a:pt x="510794" y="5209921"/>
                  </a:moveTo>
                  <a:cubicBezTo>
                    <a:pt x="495554" y="5194681"/>
                    <a:pt x="503174" y="5171821"/>
                    <a:pt x="526034" y="5156454"/>
                  </a:cubicBezTo>
                  <a:cubicBezTo>
                    <a:pt x="541274" y="5148834"/>
                    <a:pt x="564134" y="5148834"/>
                    <a:pt x="571754" y="5171694"/>
                  </a:cubicBezTo>
                  <a:cubicBezTo>
                    <a:pt x="586994" y="5186934"/>
                    <a:pt x="579374" y="5209794"/>
                    <a:pt x="564134" y="5225161"/>
                  </a:cubicBezTo>
                  <a:cubicBezTo>
                    <a:pt x="556514" y="5225161"/>
                    <a:pt x="548894" y="5225161"/>
                    <a:pt x="541274" y="5225161"/>
                  </a:cubicBezTo>
                  <a:cubicBezTo>
                    <a:pt x="526034" y="5225161"/>
                    <a:pt x="518414" y="5225161"/>
                    <a:pt x="510794" y="5209921"/>
                  </a:cubicBezTo>
                  <a:close/>
                  <a:moveTo>
                    <a:pt x="6367526" y="5057394"/>
                  </a:moveTo>
                  <a:cubicBezTo>
                    <a:pt x="6352286" y="5042154"/>
                    <a:pt x="6344666" y="5019294"/>
                    <a:pt x="6352286" y="5003927"/>
                  </a:cubicBezTo>
                  <a:cubicBezTo>
                    <a:pt x="6367526" y="4988687"/>
                    <a:pt x="6390386" y="4981067"/>
                    <a:pt x="6405626" y="4988687"/>
                  </a:cubicBezTo>
                  <a:cubicBezTo>
                    <a:pt x="6420866" y="4996307"/>
                    <a:pt x="6428486" y="5019167"/>
                    <a:pt x="6420866" y="5042154"/>
                  </a:cubicBezTo>
                  <a:cubicBezTo>
                    <a:pt x="6413246" y="5049774"/>
                    <a:pt x="6398006" y="5057394"/>
                    <a:pt x="6390386" y="5057394"/>
                  </a:cubicBezTo>
                  <a:cubicBezTo>
                    <a:pt x="6382766" y="5057394"/>
                    <a:pt x="6375146" y="5057394"/>
                    <a:pt x="6367526" y="5057394"/>
                  </a:cubicBezTo>
                  <a:close/>
                  <a:moveTo>
                    <a:pt x="404114" y="5019294"/>
                  </a:moveTo>
                  <a:cubicBezTo>
                    <a:pt x="388874" y="5004054"/>
                    <a:pt x="396494" y="4981194"/>
                    <a:pt x="419354" y="4973574"/>
                  </a:cubicBezTo>
                  <a:cubicBezTo>
                    <a:pt x="434594" y="4958334"/>
                    <a:pt x="457454" y="4965954"/>
                    <a:pt x="472694" y="4988814"/>
                  </a:cubicBezTo>
                  <a:cubicBezTo>
                    <a:pt x="480314" y="5004054"/>
                    <a:pt x="472694" y="5026914"/>
                    <a:pt x="449834" y="5034534"/>
                  </a:cubicBezTo>
                  <a:cubicBezTo>
                    <a:pt x="449834" y="5042154"/>
                    <a:pt x="442214" y="5042154"/>
                    <a:pt x="434594" y="5042154"/>
                  </a:cubicBezTo>
                  <a:cubicBezTo>
                    <a:pt x="419354" y="5042154"/>
                    <a:pt x="411734" y="5034534"/>
                    <a:pt x="404114" y="5019294"/>
                  </a:cubicBezTo>
                  <a:close/>
                  <a:moveTo>
                    <a:pt x="6466713" y="4866767"/>
                  </a:moveTo>
                  <a:cubicBezTo>
                    <a:pt x="6451473" y="4859147"/>
                    <a:pt x="6436233" y="4836287"/>
                    <a:pt x="6451473" y="4813300"/>
                  </a:cubicBezTo>
                  <a:cubicBezTo>
                    <a:pt x="6459093" y="4798060"/>
                    <a:pt x="6481953" y="4790440"/>
                    <a:pt x="6497193" y="4798060"/>
                  </a:cubicBezTo>
                  <a:cubicBezTo>
                    <a:pt x="6520053" y="4805680"/>
                    <a:pt x="6527673" y="4828540"/>
                    <a:pt x="6520053" y="4843780"/>
                  </a:cubicBezTo>
                  <a:cubicBezTo>
                    <a:pt x="6512433" y="4859020"/>
                    <a:pt x="6497193" y="4866640"/>
                    <a:pt x="6481953" y="4866640"/>
                  </a:cubicBezTo>
                  <a:cubicBezTo>
                    <a:pt x="6474333" y="4866640"/>
                    <a:pt x="6474333" y="4866640"/>
                    <a:pt x="6466713" y="4866640"/>
                  </a:cubicBezTo>
                  <a:close/>
                  <a:moveTo>
                    <a:pt x="305054" y="4828540"/>
                  </a:moveTo>
                  <a:cubicBezTo>
                    <a:pt x="297434" y="4805680"/>
                    <a:pt x="305054" y="4782820"/>
                    <a:pt x="327914" y="4775073"/>
                  </a:cubicBezTo>
                  <a:cubicBezTo>
                    <a:pt x="343154" y="4767453"/>
                    <a:pt x="366014" y="4775073"/>
                    <a:pt x="373634" y="4797933"/>
                  </a:cubicBezTo>
                  <a:cubicBezTo>
                    <a:pt x="381254" y="4813173"/>
                    <a:pt x="373634" y="4836033"/>
                    <a:pt x="358394" y="4843653"/>
                  </a:cubicBezTo>
                  <a:cubicBezTo>
                    <a:pt x="350774" y="4851273"/>
                    <a:pt x="343154" y="4851273"/>
                    <a:pt x="343154" y="4851273"/>
                  </a:cubicBezTo>
                  <a:cubicBezTo>
                    <a:pt x="327914" y="4851273"/>
                    <a:pt x="312674" y="4843653"/>
                    <a:pt x="305054" y="4828413"/>
                  </a:cubicBezTo>
                  <a:close/>
                  <a:moveTo>
                    <a:pt x="6550660" y="4668520"/>
                  </a:moveTo>
                  <a:cubicBezTo>
                    <a:pt x="6535420" y="4660900"/>
                    <a:pt x="6520180" y="4638040"/>
                    <a:pt x="6527800" y="4622800"/>
                  </a:cubicBezTo>
                  <a:cubicBezTo>
                    <a:pt x="6535420" y="4599940"/>
                    <a:pt x="6558280" y="4592320"/>
                    <a:pt x="6581140" y="4599940"/>
                  </a:cubicBezTo>
                  <a:cubicBezTo>
                    <a:pt x="6604000" y="4607560"/>
                    <a:pt x="6611620" y="4630420"/>
                    <a:pt x="6604000" y="4645660"/>
                  </a:cubicBezTo>
                  <a:cubicBezTo>
                    <a:pt x="6596380" y="4660900"/>
                    <a:pt x="6581140" y="4668520"/>
                    <a:pt x="6565900" y="4668520"/>
                  </a:cubicBezTo>
                  <a:cubicBezTo>
                    <a:pt x="6565900" y="4668520"/>
                    <a:pt x="6558280" y="4668520"/>
                    <a:pt x="6550660" y="4668520"/>
                  </a:cubicBezTo>
                  <a:close/>
                  <a:moveTo>
                    <a:pt x="221107" y="4630420"/>
                  </a:moveTo>
                  <a:cubicBezTo>
                    <a:pt x="213487" y="4607560"/>
                    <a:pt x="228727" y="4584700"/>
                    <a:pt x="243967" y="4576953"/>
                  </a:cubicBezTo>
                  <a:cubicBezTo>
                    <a:pt x="266827" y="4569333"/>
                    <a:pt x="289687" y="4584573"/>
                    <a:pt x="297307" y="4599813"/>
                  </a:cubicBezTo>
                  <a:cubicBezTo>
                    <a:pt x="304927" y="4622673"/>
                    <a:pt x="289687" y="4645533"/>
                    <a:pt x="274447" y="4653280"/>
                  </a:cubicBezTo>
                  <a:cubicBezTo>
                    <a:pt x="266827" y="4653280"/>
                    <a:pt x="266827" y="4653280"/>
                    <a:pt x="259207" y="4653280"/>
                  </a:cubicBezTo>
                  <a:cubicBezTo>
                    <a:pt x="243967" y="4653280"/>
                    <a:pt x="228727" y="4645660"/>
                    <a:pt x="221107" y="4630420"/>
                  </a:cubicBezTo>
                  <a:close/>
                  <a:moveTo>
                    <a:pt x="6626860" y="4470146"/>
                  </a:moveTo>
                  <a:cubicBezTo>
                    <a:pt x="6604000" y="4462526"/>
                    <a:pt x="6596380" y="4439666"/>
                    <a:pt x="6604000" y="4416679"/>
                  </a:cubicBezTo>
                  <a:cubicBezTo>
                    <a:pt x="6604000" y="4401439"/>
                    <a:pt x="6626860" y="4386199"/>
                    <a:pt x="6649720" y="4393819"/>
                  </a:cubicBezTo>
                  <a:cubicBezTo>
                    <a:pt x="6672580" y="4401439"/>
                    <a:pt x="6680200" y="4424299"/>
                    <a:pt x="6672580" y="4439539"/>
                  </a:cubicBezTo>
                  <a:cubicBezTo>
                    <a:pt x="6672580" y="4454779"/>
                    <a:pt x="6657340" y="4470019"/>
                    <a:pt x="6634480" y="4470019"/>
                  </a:cubicBezTo>
                  <a:cubicBezTo>
                    <a:pt x="6634480" y="4470019"/>
                    <a:pt x="6626860" y="4470019"/>
                    <a:pt x="6626860" y="4470019"/>
                  </a:cubicBezTo>
                  <a:close/>
                  <a:moveTo>
                    <a:pt x="152527" y="4424299"/>
                  </a:moveTo>
                  <a:cubicBezTo>
                    <a:pt x="144907" y="4401439"/>
                    <a:pt x="160147" y="4378579"/>
                    <a:pt x="175387" y="4378579"/>
                  </a:cubicBezTo>
                  <a:cubicBezTo>
                    <a:pt x="198247" y="4370959"/>
                    <a:pt x="221107" y="4378579"/>
                    <a:pt x="228727" y="4401439"/>
                  </a:cubicBezTo>
                  <a:cubicBezTo>
                    <a:pt x="228727" y="4424299"/>
                    <a:pt x="221107" y="4439539"/>
                    <a:pt x="198247" y="4447159"/>
                  </a:cubicBezTo>
                  <a:cubicBezTo>
                    <a:pt x="198247" y="4447159"/>
                    <a:pt x="190627" y="4447159"/>
                    <a:pt x="190627" y="4447159"/>
                  </a:cubicBezTo>
                  <a:cubicBezTo>
                    <a:pt x="175387" y="4447159"/>
                    <a:pt x="160147" y="4439539"/>
                    <a:pt x="152527" y="4424299"/>
                  </a:cubicBezTo>
                  <a:close/>
                  <a:moveTo>
                    <a:pt x="6687947" y="4264025"/>
                  </a:moveTo>
                  <a:cubicBezTo>
                    <a:pt x="6665086" y="4256405"/>
                    <a:pt x="6649847" y="4233545"/>
                    <a:pt x="6657467" y="4218305"/>
                  </a:cubicBezTo>
                  <a:cubicBezTo>
                    <a:pt x="6665086" y="4195445"/>
                    <a:pt x="6680326" y="4180205"/>
                    <a:pt x="6703186" y="4187825"/>
                  </a:cubicBezTo>
                  <a:cubicBezTo>
                    <a:pt x="6726047" y="4195445"/>
                    <a:pt x="6733667" y="4210685"/>
                    <a:pt x="6733667" y="4233545"/>
                  </a:cubicBezTo>
                  <a:cubicBezTo>
                    <a:pt x="6726047" y="4248785"/>
                    <a:pt x="6710807" y="4264025"/>
                    <a:pt x="6695567" y="4264025"/>
                  </a:cubicBezTo>
                  <a:cubicBezTo>
                    <a:pt x="6695567" y="4264025"/>
                    <a:pt x="6687947" y="4264025"/>
                    <a:pt x="6687947" y="4264025"/>
                  </a:cubicBezTo>
                  <a:close/>
                  <a:moveTo>
                    <a:pt x="99187" y="4210812"/>
                  </a:moveTo>
                  <a:cubicBezTo>
                    <a:pt x="91567" y="4195572"/>
                    <a:pt x="106807" y="4172712"/>
                    <a:pt x="122047" y="4165092"/>
                  </a:cubicBezTo>
                  <a:cubicBezTo>
                    <a:pt x="144907" y="4165092"/>
                    <a:pt x="167767" y="4172712"/>
                    <a:pt x="167767" y="4195572"/>
                  </a:cubicBezTo>
                  <a:cubicBezTo>
                    <a:pt x="175387" y="4218432"/>
                    <a:pt x="160147" y="4241292"/>
                    <a:pt x="144907" y="4241292"/>
                  </a:cubicBezTo>
                  <a:cubicBezTo>
                    <a:pt x="137287" y="4241292"/>
                    <a:pt x="137287" y="4241292"/>
                    <a:pt x="129667" y="4241292"/>
                  </a:cubicBezTo>
                  <a:cubicBezTo>
                    <a:pt x="114427" y="4241292"/>
                    <a:pt x="99187" y="4233672"/>
                    <a:pt x="99187" y="4210812"/>
                  </a:cubicBezTo>
                  <a:close/>
                  <a:moveTo>
                    <a:pt x="6733667" y="4050538"/>
                  </a:moveTo>
                  <a:cubicBezTo>
                    <a:pt x="6710807" y="4050538"/>
                    <a:pt x="6695567" y="4027678"/>
                    <a:pt x="6703187" y="4004818"/>
                  </a:cubicBezTo>
                  <a:cubicBezTo>
                    <a:pt x="6703187" y="3989578"/>
                    <a:pt x="6726048" y="3974338"/>
                    <a:pt x="6748907" y="3974338"/>
                  </a:cubicBezTo>
                  <a:cubicBezTo>
                    <a:pt x="6764148" y="3981958"/>
                    <a:pt x="6779387" y="3997198"/>
                    <a:pt x="6779387" y="4020058"/>
                  </a:cubicBezTo>
                  <a:cubicBezTo>
                    <a:pt x="6771767" y="4042918"/>
                    <a:pt x="6756527" y="4050538"/>
                    <a:pt x="6741287" y="4050538"/>
                  </a:cubicBezTo>
                  <a:cubicBezTo>
                    <a:pt x="6741287" y="4050538"/>
                    <a:pt x="6733667" y="4050538"/>
                    <a:pt x="6733667" y="4050538"/>
                  </a:cubicBezTo>
                  <a:close/>
                  <a:moveTo>
                    <a:pt x="53340" y="4004818"/>
                  </a:moveTo>
                  <a:cubicBezTo>
                    <a:pt x="45720" y="3981958"/>
                    <a:pt x="60960" y="3959098"/>
                    <a:pt x="83820" y="3959098"/>
                  </a:cubicBezTo>
                  <a:cubicBezTo>
                    <a:pt x="106680" y="3951478"/>
                    <a:pt x="121920" y="3966718"/>
                    <a:pt x="129540" y="3989578"/>
                  </a:cubicBezTo>
                  <a:cubicBezTo>
                    <a:pt x="129540" y="4012438"/>
                    <a:pt x="114300" y="4027678"/>
                    <a:pt x="99060" y="4035298"/>
                  </a:cubicBezTo>
                  <a:cubicBezTo>
                    <a:pt x="91440" y="4035298"/>
                    <a:pt x="91440" y="4035298"/>
                    <a:pt x="91440" y="4035298"/>
                  </a:cubicBezTo>
                  <a:cubicBezTo>
                    <a:pt x="68580" y="4035298"/>
                    <a:pt x="53340" y="4020058"/>
                    <a:pt x="53340" y="4004818"/>
                  </a:cubicBezTo>
                  <a:close/>
                  <a:moveTo>
                    <a:pt x="6764147" y="3836924"/>
                  </a:moveTo>
                  <a:cubicBezTo>
                    <a:pt x="6748907" y="3836924"/>
                    <a:pt x="6733667" y="3821684"/>
                    <a:pt x="6733667" y="3798824"/>
                  </a:cubicBezTo>
                  <a:cubicBezTo>
                    <a:pt x="6733667" y="3775964"/>
                    <a:pt x="6756526" y="3760724"/>
                    <a:pt x="6771767" y="3768344"/>
                  </a:cubicBezTo>
                  <a:cubicBezTo>
                    <a:pt x="6794626" y="3768344"/>
                    <a:pt x="6809867" y="3783584"/>
                    <a:pt x="6809867" y="3806444"/>
                  </a:cubicBezTo>
                  <a:cubicBezTo>
                    <a:pt x="6809867" y="3829304"/>
                    <a:pt x="6787007" y="3844544"/>
                    <a:pt x="6771767" y="3844544"/>
                  </a:cubicBezTo>
                  <a:cubicBezTo>
                    <a:pt x="6771767" y="3844544"/>
                    <a:pt x="6764147" y="3836924"/>
                    <a:pt x="6764147" y="3836924"/>
                  </a:cubicBezTo>
                  <a:close/>
                  <a:moveTo>
                    <a:pt x="22860" y="3791204"/>
                  </a:moveTo>
                  <a:cubicBezTo>
                    <a:pt x="22860" y="3768344"/>
                    <a:pt x="38100" y="3745484"/>
                    <a:pt x="53340" y="3745484"/>
                  </a:cubicBezTo>
                  <a:cubicBezTo>
                    <a:pt x="76200" y="3745484"/>
                    <a:pt x="99060" y="3760724"/>
                    <a:pt x="99060" y="3775964"/>
                  </a:cubicBezTo>
                  <a:cubicBezTo>
                    <a:pt x="99060" y="3798824"/>
                    <a:pt x="83820" y="3821684"/>
                    <a:pt x="60960" y="3821684"/>
                  </a:cubicBezTo>
                  <a:cubicBezTo>
                    <a:pt x="38100" y="3821684"/>
                    <a:pt x="22860" y="3806444"/>
                    <a:pt x="22860" y="3791204"/>
                  </a:cubicBezTo>
                  <a:close/>
                  <a:moveTo>
                    <a:pt x="6787007" y="3623310"/>
                  </a:moveTo>
                  <a:cubicBezTo>
                    <a:pt x="6764147" y="3623310"/>
                    <a:pt x="6748907" y="3608070"/>
                    <a:pt x="6748907" y="3585210"/>
                  </a:cubicBezTo>
                  <a:cubicBezTo>
                    <a:pt x="6748907" y="3562350"/>
                    <a:pt x="6771767" y="3547110"/>
                    <a:pt x="6787007" y="3554730"/>
                  </a:cubicBezTo>
                  <a:cubicBezTo>
                    <a:pt x="6809867" y="3554730"/>
                    <a:pt x="6825107" y="3569970"/>
                    <a:pt x="6825107" y="3592830"/>
                  </a:cubicBezTo>
                  <a:cubicBezTo>
                    <a:pt x="6825107" y="3608070"/>
                    <a:pt x="6809867" y="3630930"/>
                    <a:pt x="6787007" y="3630930"/>
                  </a:cubicBezTo>
                  <a:cubicBezTo>
                    <a:pt x="6787007" y="3630930"/>
                    <a:pt x="6787007" y="3630930"/>
                    <a:pt x="6787007" y="3623310"/>
                  </a:cubicBezTo>
                  <a:close/>
                  <a:moveTo>
                    <a:pt x="7620" y="3569970"/>
                  </a:moveTo>
                  <a:cubicBezTo>
                    <a:pt x="7620" y="3547110"/>
                    <a:pt x="22860" y="3531870"/>
                    <a:pt x="45720" y="3531870"/>
                  </a:cubicBezTo>
                  <a:cubicBezTo>
                    <a:pt x="60960" y="3531870"/>
                    <a:pt x="83820" y="3547110"/>
                    <a:pt x="83820" y="3569970"/>
                  </a:cubicBezTo>
                  <a:cubicBezTo>
                    <a:pt x="83820" y="3592830"/>
                    <a:pt x="68580" y="3608070"/>
                    <a:pt x="45720" y="3608070"/>
                  </a:cubicBezTo>
                  <a:cubicBezTo>
                    <a:pt x="22860" y="3608070"/>
                    <a:pt x="7620" y="3592830"/>
                    <a:pt x="7620" y="3569970"/>
                  </a:cubicBezTo>
                  <a:close/>
                  <a:moveTo>
                    <a:pt x="6756526" y="3371596"/>
                  </a:moveTo>
                  <a:cubicBezTo>
                    <a:pt x="6756526" y="3356356"/>
                    <a:pt x="6771767" y="3333496"/>
                    <a:pt x="6794626" y="3333496"/>
                  </a:cubicBezTo>
                  <a:cubicBezTo>
                    <a:pt x="6809867" y="3333496"/>
                    <a:pt x="6832726" y="3356356"/>
                    <a:pt x="6832726" y="3371596"/>
                  </a:cubicBezTo>
                  <a:cubicBezTo>
                    <a:pt x="6832726" y="3394456"/>
                    <a:pt x="6809867" y="3409696"/>
                    <a:pt x="6794626" y="3409696"/>
                  </a:cubicBezTo>
                  <a:cubicBezTo>
                    <a:pt x="6771767" y="3409696"/>
                    <a:pt x="6756526" y="3394456"/>
                    <a:pt x="6756526" y="3371596"/>
                  </a:cubicBezTo>
                  <a:close/>
                  <a:moveTo>
                    <a:pt x="38100" y="3394456"/>
                  </a:moveTo>
                  <a:cubicBezTo>
                    <a:pt x="22860" y="3394456"/>
                    <a:pt x="0" y="3379216"/>
                    <a:pt x="0" y="3356356"/>
                  </a:cubicBezTo>
                  <a:cubicBezTo>
                    <a:pt x="0" y="3333496"/>
                    <a:pt x="22860" y="3318256"/>
                    <a:pt x="38100" y="3318256"/>
                  </a:cubicBezTo>
                  <a:cubicBezTo>
                    <a:pt x="60960" y="3318256"/>
                    <a:pt x="76200" y="3333496"/>
                    <a:pt x="76200" y="3356356"/>
                  </a:cubicBezTo>
                  <a:cubicBezTo>
                    <a:pt x="76200" y="3379216"/>
                    <a:pt x="60960" y="3394456"/>
                    <a:pt x="38100" y="3394456"/>
                  </a:cubicBezTo>
                  <a:close/>
                  <a:moveTo>
                    <a:pt x="6741287" y="3165602"/>
                  </a:moveTo>
                  <a:cubicBezTo>
                    <a:pt x="6741287" y="3142742"/>
                    <a:pt x="6756527" y="3127502"/>
                    <a:pt x="6779387" y="3119882"/>
                  </a:cubicBezTo>
                  <a:cubicBezTo>
                    <a:pt x="6802247" y="3119882"/>
                    <a:pt x="6817487" y="3135122"/>
                    <a:pt x="6817487" y="3157982"/>
                  </a:cubicBezTo>
                  <a:cubicBezTo>
                    <a:pt x="6825107" y="3180842"/>
                    <a:pt x="6809867" y="3196082"/>
                    <a:pt x="6787007" y="3196082"/>
                  </a:cubicBezTo>
                  <a:cubicBezTo>
                    <a:pt x="6787007" y="3196082"/>
                    <a:pt x="6787007" y="3196082"/>
                    <a:pt x="6779387" y="3196082"/>
                  </a:cubicBezTo>
                  <a:cubicBezTo>
                    <a:pt x="6764147" y="3196082"/>
                    <a:pt x="6748907" y="3180842"/>
                    <a:pt x="6741287" y="3165602"/>
                  </a:cubicBezTo>
                  <a:close/>
                  <a:moveTo>
                    <a:pt x="45720" y="3180842"/>
                  </a:moveTo>
                  <a:cubicBezTo>
                    <a:pt x="30480" y="3180842"/>
                    <a:pt x="15240" y="3157982"/>
                    <a:pt x="15240" y="3135122"/>
                  </a:cubicBezTo>
                  <a:cubicBezTo>
                    <a:pt x="15240" y="3119882"/>
                    <a:pt x="30480" y="3104642"/>
                    <a:pt x="53340" y="3104642"/>
                  </a:cubicBezTo>
                  <a:cubicBezTo>
                    <a:pt x="76200" y="3104642"/>
                    <a:pt x="91440" y="3119882"/>
                    <a:pt x="91440" y="3142742"/>
                  </a:cubicBezTo>
                  <a:cubicBezTo>
                    <a:pt x="91440" y="3165602"/>
                    <a:pt x="68580" y="3180842"/>
                    <a:pt x="53340" y="3180842"/>
                  </a:cubicBezTo>
                  <a:cubicBezTo>
                    <a:pt x="53340" y="3180842"/>
                    <a:pt x="45720" y="3180842"/>
                    <a:pt x="45720" y="3180842"/>
                  </a:cubicBezTo>
                  <a:close/>
                  <a:moveTo>
                    <a:pt x="6718426" y="2951988"/>
                  </a:moveTo>
                  <a:cubicBezTo>
                    <a:pt x="6718426" y="2929128"/>
                    <a:pt x="6733667" y="2913888"/>
                    <a:pt x="6756526" y="2906268"/>
                  </a:cubicBezTo>
                  <a:cubicBezTo>
                    <a:pt x="6771767" y="2906268"/>
                    <a:pt x="6794626" y="2921508"/>
                    <a:pt x="6794626" y="2944368"/>
                  </a:cubicBezTo>
                  <a:cubicBezTo>
                    <a:pt x="6802247" y="2959608"/>
                    <a:pt x="6787007" y="2982468"/>
                    <a:pt x="6764147" y="2982468"/>
                  </a:cubicBezTo>
                  <a:cubicBezTo>
                    <a:pt x="6764147" y="2982468"/>
                    <a:pt x="6764147" y="2982468"/>
                    <a:pt x="6756526" y="2982468"/>
                  </a:cubicBezTo>
                  <a:cubicBezTo>
                    <a:pt x="6741287" y="2982468"/>
                    <a:pt x="6726047" y="2974848"/>
                    <a:pt x="6718426" y="2951988"/>
                  </a:cubicBezTo>
                  <a:close/>
                  <a:moveTo>
                    <a:pt x="68580" y="2967228"/>
                  </a:moveTo>
                  <a:cubicBezTo>
                    <a:pt x="45720" y="2959608"/>
                    <a:pt x="38100" y="2944368"/>
                    <a:pt x="38100" y="2921508"/>
                  </a:cubicBezTo>
                  <a:cubicBezTo>
                    <a:pt x="38100" y="2898648"/>
                    <a:pt x="60960" y="2891028"/>
                    <a:pt x="83820" y="2891028"/>
                  </a:cubicBezTo>
                  <a:cubicBezTo>
                    <a:pt x="99060" y="2891028"/>
                    <a:pt x="114300" y="2913888"/>
                    <a:pt x="114300" y="2936748"/>
                  </a:cubicBezTo>
                  <a:cubicBezTo>
                    <a:pt x="106680" y="2951988"/>
                    <a:pt x="91440" y="2967228"/>
                    <a:pt x="76200" y="2967228"/>
                  </a:cubicBezTo>
                  <a:cubicBezTo>
                    <a:pt x="76200" y="2967228"/>
                    <a:pt x="68580" y="2967228"/>
                    <a:pt x="68580" y="2967228"/>
                  </a:cubicBezTo>
                  <a:close/>
                  <a:moveTo>
                    <a:pt x="6687820" y="2745994"/>
                  </a:moveTo>
                  <a:cubicBezTo>
                    <a:pt x="6680200" y="2723134"/>
                    <a:pt x="6695440" y="2700274"/>
                    <a:pt x="6718300" y="2700274"/>
                  </a:cubicBezTo>
                  <a:cubicBezTo>
                    <a:pt x="6733540" y="2692654"/>
                    <a:pt x="6756400" y="2707894"/>
                    <a:pt x="6764020" y="2730754"/>
                  </a:cubicBezTo>
                  <a:cubicBezTo>
                    <a:pt x="6764020" y="2745994"/>
                    <a:pt x="6748780" y="2768854"/>
                    <a:pt x="6733540" y="2776474"/>
                  </a:cubicBezTo>
                  <a:cubicBezTo>
                    <a:pt x="6725920" y="2776474"/>
                    <a:pt x="6725920" y="2776474"/>
                    <a:pt x="6725920" y="2776474"/>
                  </a:cubicBezTo>
                  <a:cubicBezTo>
                    <a:pt x="6703060" y="2776474"/>
                    <a:pt x="6687820" y="2761234"/>
                    <a:pt x="6687820" y="2745994"/>
                  </a:cubicBezTo>
                  <a:close/>
                  <a:moveTo>
                    <a:pt x="106680" y="2753614"/>
                  </a:moveTo>
                  <a:cubicBezTo>
                    <a:pt x="83820" y="2753614"/>
                    <a:pt x="68580" y="2730754"/>
                    <a:pt x="76200" y="2707894"/>
                  </a:cubicBezTo>
                  <a:cubicBezTo>
                    <a:pt x="76200" y="2685034"/>
                    <a:pt x="99060" y="2677414"/>
                    <a:pt x="121920" y="2677414"/>
                  </a:cubicBezTo>
                  <a:cubicBezTo>
                    <a:pt x="144780" y="2685034"/>
                    <a:pt x="152400" y="2707894"/>
                    <a:pt x="152400" y="2723134"/>
                  </a:cubicBezTo>
                  <a:cubicBezTo>
                    <a:pt x="144780" y="2745994"/>
                    <a:pt x="129540" y="2753614"/>
                    <a:pt x="114300" y="2753614"/>
                  </a:cubicBezTo>
                  <a:cubicBezTo>
                    <a:pt x="106680" y="2753614"/>
                    <a:pt x="106680" y="2753614"/>
                    <a:pt x="106680" y="2753614"/>
                  </a:cubicBezTo>
                  <a:close/>
                  <a:moveTo>
                    <a:pt x="6634480" y="2540000"/>
                  </a:moveTo>
                  <a:cubicBezTo>
                    <a:pt x="6634480" y="2517140"/>
                    <a:pt x="6642100" y="2494280"/>
                    <a:pt x="6664960" y="2494280"/>
                  </a:cubicBezTo>
                  <a:cubicBezTo>
                    <a:pt x="6687820" y="2486660"/>
                    <a:pt x="6703060" y="2494280"/>
                    <a:pt x="6710680" y="2517140"/>
                  </a:cubicBezTo>
                  <a:cubicBezTo>
                    <a:pt x="6718300" y="2540000"/>
                    <a:pt x="6703060" y="2562860"/>
                    <a:pt x="6687820" y="2562860"/>
                  </a:cubicBezTo>
                  <a:cubicBezTo>
                    <a:pt x="6680200" y="2562860"/>
                    <a:pt x="6680200" y="2562860"/>
                    <a:pt x="6672580" y="2562860"/>
                  </a:cubicBezTo>
                  <a:cubicBezTo>
                    <a:pt x="6657340" y="2562860"/>
                    <a:pt x="6642100" y="2555240"/>
                    <a:pt x="6634480" y="2540000"/>
                  </a:cubicBezTo>
                  <a:close/>
                  <a:moveTo>
                    <a:pt x="152527" y="2547620"/>
                  </a:moveTo>
                  <a:cubicBezTo>
                    <a:pt x="129667" y="2540000"/>
                    <a:pt x="122047" y="2517140"/>
                    <a:pt x="129667" y="2501900"/>
                  </a:cubicBezTo>
                  <a:cubicBezTo>
                    <a:pt x="129667" y="2479040"/>
                    <a:pt x="152527" y="2463800"/>
                    <a:pt x="175387" y="2471420"/>
                  </a:cubicBezTo>
                  <a:cubicBezTo>
                    <a:pt x="190627" y="2479040"/>
                    <a:pt x="205867" y="2501900"/>
                    <a:pt x="198247" y="2517140"/>
                  </a:cubicBezTo>
                  <a:cubicBezTo>
                    <a:pt x="198247" y="2532380"/>
                    <a:pt x="183007" y="2547620"/>
                    <a:pt x="167767" y="2547620"/>
                  </a:cubicBezTo>
                  <a:cubicBezTo>
                    <a:pt x="160147" y="2547620"/>
                    <a:pt x="160147" y="2547620"/>
                    <a:pt x="152527" y="2547620"/>
                  </a:cubicBezTo>
                  <a:close/>
                  <a:moveTo>
                    <a:pt x="6573520" y="2334006"/>
                  </a:moveTo>
                  <a:cubicBezTo>
                    <a:pt x="6565900" y="2318766"/>
                    <a:pt x="6581139" y="2295906"/>
                    <a:pt x="6596380" y="2288286"/>
                  </a:cubicBezTo>
                  <a:cubicBezTo>
                    <a:pt x="6619239" y="2280666"/>
                    <a:pt x="6642100" y="2288286"/>
                    <a:pt x="6649720" y="2311146"/>
                  </a:cubicBezTo>
                  <a:cubicBezTo>
                    <a:pt x="6657339" y="2334006"/>
                    <a:pt x="6642100" y="2349246"/>
                    <a:pt x="6626860" y="2356866"/>
                  </a:cubicBezTo>
                  <a:cubicBezTo>
                    <a:pt x="6619239" y="2364486"/>
                    <a:pt x="6611620" y="2364486"/>
                    <a:pt x="6611620" y="2364486"/>
                  </a:cubicBezTo>
                  <a:cubicBezTo>
                    <a:pt x="6596380" y="2364486"/>
                    <a:pt x="6581139" y="2349246"/>
                    <a:pt x="6573520" y="2334006"/>
                  </a:cubicBezTo>
                  <a:close/>
                  <a:moveTo>
                    <a:pt x="213487" y="2341626"/>
                  </a:moveTo>
                  <a:cubicBezTo>
                    <a:pt x="198247" y="2334006"/>
                    <a:pt x="183007" y="2311146"/>
                    <a:pt x="190627" y="2288159"/>
                  </a:cubicBezTo>
                  <a:cubicBezTo>
                    <a:pt x="198247" y="2272919"/>
                    <a:pt x="221107" y="2257679"/>
                    <a:pt x="243967" y="2265299"/>
                  </a:cubicBezTo>
                  <a:cubicBezTo>
                    <a:pt x="259207" y="2272919"/>
                    <a:pt x="274447" y="2295779"/>
                    <a:pt x="266827" y="2318766"/>
                  </a:cubicBezTo>
                  <a:cubicBezTo>
                    <a:pt x="259207" y="2334006"/>
                    <a:pt x="243967" y="2341626"/>
                    <a:pt x="228727" y="2341626"/>
                  </a:cubicBezTo>
                  <a:cubicBezTo>
                    <a:pt x="221107" y="2341626"/>
                    <a:pt x="221107" y="2341626"/>
                    <a:pt x="213487" y="2341626"/>
                  </a:cubicBezTo>
                  <a:close/>
                  <a:moveTo>
                    <a:pt x="6497320" y="2135632"/>
                  </a:moveTo>
                  <a:cubicBezTo>
                    <a:pt x="6489700" y="2120392"/>
                    <a:pt x="6504940" y="2097532"/>
                    <a:pt x="6520180" y="2089912"/>
                  </a:cubicBezTo>
                  <a:cubicBezTo>
                    <a:pt x="6543040" y="2082292"/>
                    <a:pt x="6565900" y="2089912"/>
                    <a:pt x="6573520" y="2105152"/>
                  </a:cubicBezTo>
                  <a:cubicBezTo>
                    <a:pt x="6581140" y="2128012"/>
                    <a:pt x="6565900" y="2150872"/>
                    <a:pt x="6550660" y="2158619"/>
                  </a:cubicBezTo>
                  <a:cubicBezTo>
                    <a:pt x="6543040" y="2158619"/>
                    <a:pt x="6543040" y="2158619"/>
                    <a:pt x="6535420" y="2158619"/>
                  </a:cubicBezTo>
                  <a:cubicBezTo>
                    <a:pt x="6520180" y="2158619"/>
                    <a:pt x="6504940" y="2150999"/>
                    <a:pt x="6497320" y="2135759"/>
                  </a:cubicBezTo>
                  <a:close/>
                  <a:moveTo>
                    <a:pt x="289814" y="2143379"/>
                  </a:moveTo>
                  <a:cubicBezTo>
                    <a:pt x="274574" y="2128139"/>
                    <a:pt x="259334" y="2112899"/>
                    <a:pt x="266954" y="2089912"/>
                  </a:cubicBezTo>
                  <a:cubicBezTo>
                    <a:pt x="274574" y="2067052"/>
                    <a:pt x="297434" y="2059432"/>
                    <a:pt x="320294" y="2067052"/>
                  </a:cubicBezTo>
                  <a:cubicBezTo>
                    <a:pt x="335534" y="2074672"/>
                    <a:pt x="350774" y="2097532"/>
                    <a:pt x="343154" y="2120519"/>
                  </a:cubicBezTo>
                  <a:cubicBezTo>
                    <a:pt x="335534" y="2135759"/>
                    <a:pt x="320294" y="2143379"/>
                    <a:pt x="305054" y="2143379"/>
                  </a:cubicBezTo>
                  <a:cubicBezTo>
                    <a:pt x="297434" y="2143379"/>
                    <a:pt x="297434" y="2143379"/>
                    <a:pt x="289814" y="2143379"/>
                  </a:cubicBezTo>
                  <a:close/>
                  <a:moveTo>
                    <a:pt x="6413373" y="1945005"/>
                  </a:moveTo>
                  <a:cubicBezTo>
                    <a:pt x="6405753" y="1922145"/>
                    <a:pt x="6413373" y="1899285"/>
                    <a:pt x="6428613" y="1891538"/>
                  </a:cubicBezTo>
                  <a:cubicBezTo>
                    <a:pt x="6451473" y="1883918"/>
                    <a:pt x="6474333" y="1891538"/>
                    <a:pt x="6481953" y="1914398"/>
                  </a:cubicBezTo>
                  <a:cubicBezTo>
                    <a:pt x="6489573" y="1929638"/>
                    <a:pt x="6481953" y="1952498"/>
                    <a:pt x="6466713" y="1960118"/>
                  </a:cubicBezTo>
                  <a:cubicBezTo>
                    <a:pt x="6459093" y="1967738"/>
                    <a:pt x="6451473" y="1967738"/>
                    <a:pt x="6443853" y="1967738"/>
                  </a:cubicBezTo>
                  <a:cubicBezTo>
                    <a:pt x="6436233" y="1967738"/>
                    <a:pt x="6420993" y="1960118"/>
                    <a:pt x="6413373" y="1944878"/>
                  </a:cubicBezTo>
                  <a:close/>
                  <a:moveTo>
                    <a:pt x="381254" y="1944878"/>
                  </a:moveTo>
                  <a:cubicBezTo>
                    <a:pt x="358394" y="1937258"/>
                    <a:pt x="350774" y="1914398"/>
                    <a:pt x="358394" y="1891411"/>
                  </a:cubicBezTo>
                  <a:cubicBezTo>
                    <a:pt x="373634" y="1876171"/>
                    <a:pt x="396494" y="1868551"/>
                    <a:pt x="411734" y="1876171"/>
                  </a:cubicBezTo>
                  <a:cubicBezTo>
                    <a:pt x="426974" y="1883791"/>
                    <a:pt x="434594" y="1906651"/>
                    <a:pt x="426974" y="1929638"/>
                  </a:cubicBezTo>
                  <a:cubicBezTo>
                    <a:pt x="419354" y="1937258"/>
                    <a:pt x="411734" y="1944878"/>
                    <a:pt x="396494" y="1944878"/>
                  </a:cubicBezTo>
                  <a:cubicBezTo>
                    <a:pt x="388874" y="1944878"/>
                    <a:pt x="381254" y="1944878"/>
                    <a:pt x="381254" y="1944878"/>
                  </a:cubicBezTo>
                  <a:close/>
                  <a:moveTo>
                    <a:pt x="6314186" y="1754124"/>
                  </a:moveTo>
                  <a:cubicBezTo>
                    <a:pt x="6306566" y="1738884"/>
                    <a:pt x="6306566" y="1716024"/>
                    <a:pt x="6329426" y="1708404"/>
                  </a:cubicBezTo>
                  <a:cubicBezTo>
                    <a:pt x="6344666" y="1693164"/>
                    <a:pt x="6367526" y="1700784"/>
                    <a:pt x="6382766" y="1716024"/>
                  </a:cubicBezTo>
                  <a:cubicBezTo>
                    <a:pt x="6390386" y="1738884"/>
                    <a:pt x="6382766" y="1761744"/>
                    <a:pt x="6367526" y="1769491"/>
                  </a:cubicBezTo>
                  <a:cubicBezTo>
                    <a:pt x="6359906" y="1777111"/>
                    <a:pt x="6352286" y="1777111"/>
                    <a:pt x="6344666" y="1777111"/>
                  </a:cubicBezTo>
                  <a:cubicBezTo>
                    <a:pt x="6329426" y="1777111"/>
                    <a:pt x="6321806" y="1769491"/>
                    <a:pt x="6314186" y="1754251"/>
                  </a:cubicBezTo>
                  <a:close/>
                  <a:moveTo>
                    <a:pt x="480441" y="1754251"/>
                  </a:moveTo>
                  <a:cubicBezTo>
                    <a:pt x="457581" y="1746631"/>
                    <a:pt x="449961" y="1723771"/>
                    <a:pt x="465201" y="1700784"/>
                  </a:cubicBezTo>
                  <a:cubicBezTo>
                    <a:pt x="472821" y="1685544"/>
                    <a:pt x="495681" y="1677924"/>
                    <a:pt x="518541" y="1685544"/>
                  </a:cubicBezTo>
                  <a:cubicBezTo>
                    <a:pt x="533781" y="1700784"/>
                    <a:pt x="541401" y="1723644"/>
                    <a:pt x="526161" y="1739011"/>
                  </a:cubicBezTo>
                  <a:cubicBezTo>
                    <a:pt x="518541" y="1754251"/>
                    <a:pt x="510921" y="1761871"/>
                    <a:pt x="495681" y="1761871"/>
                  </a:cubicBezTo>
                  <a:cubicBezTo>
                    <a:pt x="488061" y="1761871"/>
                    <a:pt x="480441" y="1754251"/>
                    <a:pt x="480441" y="1754251"/>
                  </a:cubicBezTo>
                  <a:close/>
                  <a:moveTo>
                    <a:pt x="6199886" y="1578737"/>
                  </a:moveTo>
                  <a:cubicBezTo>
                    <a:pt x="6199886" y="1571117"/>
                    <a:pt x="6199886" y="1571117"/>
                    <a:pt x="6199886" y="1571117"/>
                  </a:cubicBezTo>
                  <a:cubicBezTo>
                    <a:pt x="6184646" y="1555877"/>
                    <a:pt x="6192266" y="1533017"/>
                    <a:pt x="6207506" y="1517650"/>
                  </a:cubicBezTo>
                  <a:cubicBezTo>
                    <a:pt x="6230366" y="1510030"/>
                    <a:pt x="6253226" y="1510030"/>
                    <a:pt x="6260846" y="1532890"/>
                  </a:cubicBezTo>
                  <a:cubicBezTo>
                    <a:pt x="6268466" y="1532890"/>
                    <a:pt x="6268466" y="1532890"/>
                    <a:pt x="6268466" y="1532890"/>
                  </a:cubicBezTo>
                  <a:cubicBezTo>
                    <a:pt x="6276086" y="1555750"/>
                    <a:pt x="6276086" y="1578610"/>
                    <a:pt x="6253226" y="1586357"/>
                  </a:cubicBezTo>
                  <a:cubicBezTo>
                    <a:pt x="6245606" y="1593977"/>
                    <a:pt x="6237986" y="1593977"/>
                    <a:pt x="6230366" y="1593977"/>
                  </a:cubicBezTo>
                  <a:cubicBezTo>
                    <a:pt x="6222746" y="1593977"/>
                    <a:pt x="6207506" y="1586357"/>
                    <a:pt x="6199886" y="1578737"/>
                  </a:cubicBezTo>
                  <a:close/>
                  <a:moveTo>
                    <a:pt x="587248" y="1571117"/>
                  </a:moveTo>
                  <a:cubicBezTo>
                    <a:pt x="572008" y="1555877"/>
                    <a:pt x="564388" y="1533017"/>
                    <a:pt x="579628" y="1517650"/>
                  </a:cubicBezTo>
                  <a:cubicBezTo>
                    <a:pt x="587248" y="1502410"/>
                    <a:pt x="610108" y="1494790"/>
                    <a:pt x="632968" y="1510030"/>
                  </a:cubicBezTo>
                  <a:cubicBezTo>
                    <a:pt x="648208" y="1517650"/>
                    <a:pt x="655828" y="1540510"/>
                    <a:pt x="640588" y="1563497"/>
                  </a:cubicBezTo>
                  <a:cubicBezTo>
                    <a:pt x="632968" y="1571117"/>
                    <a:pt x="625348" y="1578737"/>
                    <a:pt x="610108" y="1578737"/>
                  </a:cubicBezTo>
                  <a:cubicBezTo>
                    <a:pt x="602488" y="1578737"/>
                    <a:pt x="594868" y="1578737"/>
                    <a:pt x="587248" y="1571117"/>
                  </a:cubicBezTo>
                  <a:close/>
                  <a:moveTo>
                    <a:pt x="6077839" y="1403223"/>
                  </a:moveTo>
                  <a:cubicBezTo>
                    <a:pt x="6062599" y="1380363"/>
                    <a:pt x="6070219" y="1357503"/>
                    <a:pt x="6085459" y="1349756"/>
                  </a:cubicBezTo>
                  <a:cubicBezTo>
                    <a:pt x="6100699" y="1334516"/>
                    <a:pt x="6123559" y="1334516"/>
                    <a:pt x="6138799" y="1357376"/>
                  </a:cubicBezTo>
                  <a:cubicBezTo>
                    <a:pt x="6146419" y="1372616"/>
                    <a:pt x="6146419" y="1395476"/>
                    <a:pt x="6131179" y="1410843"/>
                  </a:cubicBezTo>
                  <a:cubicBezTo>
                    <a:pt x="6123559" y="1410843"/>
                    <a:pt x="6115939" y="1418463"/>
                    <a:pt x="6108319" y="1418463"/>
                  </a:cubicBezTo>
                  <a:cubicBezTo>
                    <a:pt x="6093079" y="1418463"/>
                    <a:pt x="6085459" y="1410843"/>
                    <a:pt x="6077839" y="1403223"/>
                  </a:cubicBezTo>
                  <a:close/>
                  <a:moveTo>
                    <a:pt x="709168" y="1395603"/>
                  </a:moveTo>
                  <a:cubicBezTo>
                    <a:pt x="693928" y="1380363"/>
                    <a:pt x="693928" y="1357503"/>
                    <a:pt x="701548" y="1342136"/>
                  </a:cubicBezTo>
                  <a:cubicBezTo>
                    <a:pt x="716788" y="1326896"/>
                    <a:pt x="739648" y="1319276"/>
                    <a:pt x="754888" y="1334516"/>
                  </a:cubicBezTo>
                  <a:cubicBezTo>
                    <a:pt x="777748" y="1349756"/>
                    <a:pt x="777748" y="1372616"/>
                    <a:pt x="762508" y="1387983"/>
                  </a:cubicBezTo>
                  <a:cubicBezTo>
                    <a:pt x="754888" y="1395603"/>
                    <a:pt x="747268" y="1403223"/>
                    <a:pt x="732028" y="1403223"/>
                  </a:cubicBezTo>
                  <a:cubicBezTo>
                    <a:pt x="724408" y="1403223"/>
                    <a:pt x="716788" y="1403223"/>
                    <a:pt x="709168" y="1395603"/>
                  </a:cubicBezTo>
                  <a:close/>
                  <a:moveTo>
                    <a:pt x="5940552" y="1235456"/>
                  </a:moveTo>
                  <a:cubicBezTo>
                    <a:pt x="5932932" y="1220216"/>
                    <a:pt x="5932932" y="1197356"/>
                    <a:pt x="5948172" y="1181989"/>
                  </a:cubicBezTo>
                  <a:cubicBezTo>
                    <a:pt x="5963412" y="1166749"/>
                    <a:pt x="5986272" y="1166749"/>
                    <a:pt x="6001512" y="1181989"/>
                  </a:cubicBezTo>
                  <a:cubicBezTo>
                    <a:pt x="6016752" y="1204849"/>
                    <a:pt x="6009132" y="1227709"/>
                    <a:pt x="5993892" y="1243076"/>
                  </a:cubicBezTo>
                  <a:cubicBezTo>
                    <a:pt x="5986272" y="1243076"/>
                    <a:pt x="5978652" y="1250696"/>
                    <a:pt x="5971032" y="1250696"/>
                  </a:cubicBezTo>
                  <a:cubicBezTo>
                    <a:pt x="5963412" y="1250696"/>
                    <a:pt x="5948172" y="1243076"/>
                    <a:pt x="5940552" y="1235456"/>
                  </a:cubicBezTo>
                  <a:close/>
                  <a:moveTo>
                    <a:pt x="846455" y="1227836"/>
                  </a:moveTo>
                  <a:cubicBezTo>
                    <a:pt x="831215" y="1212596"/>
                    <a:pt x="831215" y="1189736"/>
                    <a:pt x="838835" y="1174369"/>
                  </a:cubicBezTo>
                  <a:cubicBezTo>
                    <a:pt x="854075" y="1159129"/>
                    <a:pt x="876935" y="1159129"/>
                    <a:pt x="892175" y="1174369"/>
                  </a:cubicBezTo>
                  <a:cubicBezTo>
                    <a:pt x="907415" y="1181989"/>
                    <a:pt x="915035" y="1204849"/>
                    <a:pt x="899795" y="1227836"/>
                  </a:cubicBezTo>
                  <a:cubicBezTo>
                    <a:pt x="892175" y="1235456"/>
                    <a:pt x="884555" y="1235456"/>
                    <a:pt x="869315" y="1235456"/>
                  </a:cubicBezTo>
                  <a:cubicBezTo>
                    <a:pt x="861695" y="1235456"/>
                    <a:pt x="854075" y="1235456"/>
                    <a:pt x="846455" y="1227836"/>
                  </a:cubicBezTo>
                  <a:close/>
                  <a:moveTo>
                    <a:pt x="5803265" y="1082802"/>
                  </a:moveTo>
                  <a:cubicBezTo>
                    <a:pt x="5788025" y="1067562"/>
                    <a:pt x="5788025" y="1037082"/>
                    <a:pt x="5803265" y="1029335"/>
                  </a:cubicBezTo>
                  <a:cubicBezTo>
                    <a:pt x="5818505" y="1014095"/>
                    <a:pt x="5841365" y="1014095"/>
                    <a:pt x="5856605" y="1029335"/>
                  </a:cubicBezTo>
                  <a:cubicBezTo>
                    <a:pt x="5871845" y="1044575"/>
                    <a:pt x="5871845" y="1067435"/>
                    <a:pt x="5856605" y="1082802"/>
                  </a:cubicBezTo>
                  <a:cubicBezTo>
                    <a:pt x="5848985" y="1090422"/>
                    <a:pt x="5833745" y="1090422"/>
                    <a:pt x="5826125" y="1090422"/>
                  </a:cubicBezTo>
                  <a:cubicBezTo>
                    <a:pt x="5818505" y="1090422"/>
                    <a:pt x="5810885" y="1090422"/>
                    <a:pt x="5803265" y="1082802"/>
                  </a:cubicBezTo>
                  <a:close/>
                  <a:moveTo>
                    <a:pt x="991362" y="1067562"/>
                  </a:moveTo>
                  <a:cubicBezTo>
                    <a:pt x="976122" y="1052322"/>
                    <a:pt x="976122" y="1029462"/>
                    <a:pt x="991362" y="1014095"/>
                  </a:cubicBezTo>
                  <a:cubicBezTo>
                    <a:pt x="1006602" y="998855"/>
                    <a:pt x="1029462" y="998855"/>
                    <a:pt x="1044702" y="1014095"/>
                  </a:cubicBezTo>
                  <a:cubicBezTo>
                    <a:pt x="1059942" y="1029335"/>
                    <a:pt x="1059942" y="1052195"/>
                    <a:pt x="1044702" y="1067562"/>
                  </a:cubicBezTo>
                  <a:cubicBezTo>
                    <a:pt x="1037082" y="1075182"/>
                    <a:pt x="1029462" y="1082802"/>
                    <a:pt x="1014222" y="1082802"/>
                  </a:cubicBezTo>
                  <a:cubicBezTo>
                    <a:pt x="1006602" y="1082802"/>
                    <a:pt x="998982" y="1075182"/>
                    <a:pt x="991362" y="1067562"/>
                  </a:cubicBezTo>
                  <a:close/>
                  <a:moveTo>
                    <a:pt x="5643118" y="930275"/>
                  </a:moveTo>
                  <a:cubicBezTo>
                    <a:pt x="5627878" y="922655"/>
                    <a:pt x="5627878" y="892175"/>
                    <a:pt x="5643118" y="876808"/>
                  </a:cubicBezTo>
                  <a:cubicBezTo>
                    <a:pt x="5658358" y="861568"/>
                    <a:pt x="5681218" y="861568"/>
                    <a:pt x="5696458" y="876808"/>
                  </a:cubicBezTo>
                  <a:cubicBezTo>
                    <a:pt x="5711698" y="892048"/>
                    <a:pt x="5711698" y="914908"/>
                    <a:pt x="5704078" y="930275"/>
                  </a:cubicBezTo>
                  <a:cubicBezTo>
                    <a:pt x="5696458" y="937895"/>
                    <a:pt x="5681218" y="945515"/>
                    <a:pt x="5673598" y="945515"/>
                  </a:cubicBezTo>
                  <a:cubicBezTo>
                    <a:pt x="5665978" y="945515"/>
                    <a:pt x="5650738" y="937895"/>
                    <a:pt x="5643118" y="930275"/>
                  </a:cubicBezTo>
                  <a:close/>
                  <a:moveTo>
                    <a:pt x="1143889" y="922655"/>
                  </a:moveTo>
                  <a:cubicBezTo>
                    <a:pt x="1128649" y="907415"/>
                    <a:pt x="1128649" y="876935"/>
                    <a:pt x="1143889" y="869188"/>
                  </a:cubicBezTo>
                  <a:cubicBezTo>
                    <a:pt x="1159129" y="853948"/>
                    <a:pt x="1189609" y="853948"/>
                    <a:pt x="1197229" y="869188"/>
                  </a:cubicBezTo>
                  <a:cubicBezTo>
                    <a:pt x="1212469" y="884428"/>
                    <a:pt x="1212469" y="907288"/>
                    <a:pt x="1197229" y="922655"/>
                  </a:cubicBezTo>
                  <a:cubicBezTo>
                    <a:pt x="1189609" y="930275"/>
                    <a:pt x="1181989" y="930275"/>
                    <a:pt x="1174369" y="930275"/>
                  </a:cubicBezTo>
                  <a:cubicBezTo>
                    <a:pt x="1159129" y="930275"/>
                    <a:pt x="1151509" y="930275"/>
                    <a:pt x="1143889" y="922655"/>
                  </a:cubicBezTo>
                  <a:close/>
                  <a:moveTo>
                    <a:pt x="5482971" y="792861"/>
                  </a:moveTo>
                  <a:cubicBezTo>
                    <a:pt x="5467731" y="785241"/>
                    <a:pt x="5467731" y="762381"/>
                    <a:pt x="5475351" y="739394"/>
                  </a:cubicBezTo>
                  <a:cubicBezTo>
                    <a:pt x="5490591" y="724154"/>
                    <a:pt x="5513451" y="724154"/>
                    <a:pt x="5528691" y="739394"/>
                  </a:cubicBezTo>
                  <a:cubicBezTo>
                    <a:pt x="5551551" y="747014"/>
                    <a:pt x="5551551" y="769874"/>
                    <a:pt x="5536311" y="792861"/>
                  </a:cubicBezTo>
                  <a:cubicBezTo>
                    <a:pt x="5528691" y="800481"/>
                    <a:pt x="5521071" y="808101"/>
                    <a:pt x="5505831" y="808101"/>
                  </a:cubicBezTo>
                  <a:cubicBezTo>
                    <a:pt x="5498211" y="808101"/>
                    <a:pt x="5490591" y="800481"/>
                    <a:pt x="5482971" y="792861"/>
                  </a:cubicBezTo>
                  <a:close/>
                  <a:moveTo>
                    <a:pt x="1304036" y="777621"/>
                  </a:moveTo>
                  <a:cubicBezTo>
                    <a:pt x="1296416" y="762381"/>
                    <a:pt x="1296416" y="739521"/>
                    <a:pt x="1311656" y="724154"/>
                  </a:cubicBezTo>
                  <a:cubicBezTo>
                    <a:pt x="1326896" y="716534"/>
                    <a:pt x="1349756" y="716534"/>
                    <a:pt x="1364996" y="731774"/>
                  </a:cubicBezTo>
                  <a:cubicBezTo>
                    <a:pt x="1380236" y="747014"/>
                    <a:pt x="1372616" y="777494"/>
                    <a:pt x="1357376" y="785241"/>
                  </a:cubicBezTo>
                  <a:cubicBezTo>
                    <a:pt x="1349756" y="792861"/>
                    <a:pt x="1342136" y="792861"/>
                    <a:pt x="1334516" y="792861"/>
                  </a:cubicBezTo>
                  <a:cubicBezTo>
                    <a:pt x="1326896" y="792861"/>
                    <a:pt x="1311656" y="792861"/>
                    <a:pt x="1304036" y="777621"/>
                  </a:cubicBezTo>
                  <a:close/>
                  <a:moveTo>
                    <a:pt x="5315204" y="670814"/>
                  </a:moveTo>
                  <a:cubicBezTo>
                    <a:pt x="5299964" y="655574"/>
                    <a:pt x="5292344" y="632714"/>
                    <a:pt x="5307584" y="617347"/>
                  </a:cubicBezTo>
                  <a:cubicBezTo>
                    <a:pt x="5315204" y="602107"/>
                    <a:pt x="5338064" y="594487"/>
                    <a:pt x="5360924" y="609727"/>
                  </a:cubicBezTo>
                  <a:cubicBezTo>
                    <a:pt x="5376164" y="617347"/>
                    <a:pt x="5376164" y="640207"/>
                    <a:pt x="5368544" y="663194"/>
                  </a:cubicBezTo>
                  <a:cubicBezTo>
                    <a:pt x="5360924" y="670814"/>
                    <a:pt x="5345684" y="678434"/>
                    <a:pt x="5338064" y="678434"/>
                  </a:cubicBezTo>
                  <a:cubicBezTo>
                    <a:pt x="5330444" y="678434"/>
                    <a:pt x="5322824" y="678434"/>
                    <a:pt x="5315204" y="670814"/>
                  </a:cubicBezTo>
                  <a:close/>
                  <a:moveTo>
                    <a:pt x="1479423" y="655574"/>
                  </a:moveTo>
                  <a:cubicBezTo>
                    <a:pt x="1464183" y="632714"/>
                    <a:pt x="1471803" y="609854"/>
                    <a:pt x="1487043" y="602107"/>
                  </a:cubicBezTo>
                  <a:cubicBezTo>
                    <a:pt x="1502283" y="586867"/>
                    <a:pt x="1525143" y="594487"/>
                    <a:pt x="1540383" y="609727"/>
                  </a:cubicBezTo>
                  <a:cubicBezTo>
                    <a:pt x="1548003" y="624967"/>
                    <a:pt x="1548003" y="647827"/>
                    <a:pt x="1532763" y="663194"/>
                  </a:cubicBezTo>
                  <a:cubicBezTo>
                    <a:pt x="1525143" y="663194"/>
                    <a:pt x="1517523" y="670814"/>
                    <a:pt x="1509903" y="670814"/>
                  </a:cubicBezTo>
                  <a:cubicBezTo>
                    <a:pt x="1494663" y="670814"/>
                    <a:pt x="1487043" y="663194"/>
                    <a:pt x="1479423" y="655574"/>
                  </a:cubicBezTo>
                  <a:close/>
                  <a:moveTo>
                    <a:pt x="5139817" y="556387"/>
                  </a:moveTo>
                  <a:cubicBezTo>
                    <a:pt x="5116957" y="541147"/>
                    <a:pt x="5109337" y="518287"/>
                    <a:pt x="5124577" y="502920"/>
                  </a:cubicBezTo>
                  <a:cubicBezTo>
                    <a:pt x="5132197" y="487680"/>
                    <a:pt x="5155057" y="480060"/>
                    <a:pt x="5177917" y="487680"/>
                  </a:cubicBezTo>
                  <a:cubicBezTo>
                    <a:pt x="5193157" y="502920"/>
                    <a:pt x="5200777" y="525780"/>
                    <a:pt x="5185537" y="541147"/>
                  </a:cubicBezTo>
                  <a:cubicBezTo>
                    <a:pt x="5185537" y="556387"/>
                    <a:pt x="5170297" y="564007"/>
                    <a:pt x="5155057" y="564007"/>
                  </a:cubicBezTo>
                  <a:cubicBezTo>
                    <a:pt x="5147437" y="564007"/>
                    <a:pt x="5139817" y="556387"/>
                    <a:pt x="5139817" y="556387"/>
                  </a:cubicBezTo>
                  <a:close/>
                  <a:moveTo>
                    <a:pt x="1654810" y="533527"/>
                  </a:moveTo>
                  <a:cubicBezTo>
                    <a:pt x="1647190" y="518287"/>
                    <a:pt x="1654810" y="495427"/>
                    <a:pt x="1670050" y="480060"/>
                  </a:cubicBezTo>
                  <a:cubicBezTo>
                    <a:pt x="1685290" y="472440"/>
                    <a:pt x="1708150" y="480060"/>
                    <a:pt x="1723390" y="495300"/>
                  </a:cubicBezTo>
                  <a:cubicBezTo>
                    <a:pt x="1731010" y="510540"/>
                    <a:pt x="1723390" y="533400"/>
                    <a:pt x="1708150" y="548767"/>
                  </a:cubicBezTo>
                  <a:cubicBezTo>
                    <a:pt x="1700530" y="548767"/>
                    <a:pt x="1692910" y="556387"/>
                    <a:pt x="1685290" y="556387"/>
                  </a:cubicBezTo>
                  <a:cubicBezTo>
                    <a:pt x="1677670" y="556387"/>
                    <a:pt x="1662430" y="548767"/>
                    <a:pt x="1654810" y="533527"/>
                  </a:cubicBezTo>
                  <a:close/>
                  <a:moveTo>
                    <a:pt x="4949190" y="449580"/>
                  </a:moveTo>
                  <a:cubicBezTo>
                    <a:pt x="4933950" y="441960"/>
                    <a:pt x="4926330" y="419100"/>
                    <a:pt x="4933950" y="403860"/>
                  </a:cubicBezTo>
                  <a:cubicBezTo>
                    <a:pt x="4949190" y="381000"/>
                    <a:pt x="4972050" y="373380"/>
                    <a:pt x="4987290" y="381000"/>
                  </a:cubicBezTo>
                  <a:cubicBezTo>
                    <a:pt x="5002530" y="396240"/>
                    <a:pt x="5010150" y="419100"/>
                    <a:pt x="5002530" y="434467"/>
                  </a:cubicBezTo>
                  <a:cubicBezTo>
                    <a:pt x="4994910" y="449707"/>
                    <a:pt x="4979670" y="457327"/>
                    <a:pt x="4972050" y="457327"/>
                  </a:cubicBezTo>
                  <a:cubicBezTo>
                    <a:pt x="4964430" y="457327"/>
                    <a:pt x="4956810" y="457327"/>
                    <a:pt x="4949190" y="449707"/>
                  </a:cubicBezTo>
                  <a:close/>
                  <a:moveTo>
                    <a:pt x="1845437" y="426847"/>
                  </a:moveTo>
                  <a:cubicBezTo>
                    <a:pt x="1830197" y="411607"/>
                    <a:pt x="1837817" y="388747"/>
                    <a:pt x="1860677" y="381127"/>
                  </a:cubicBezTo>
                  <a:cubicBezTo>
                    <a:pt x="1875917" y="365887"/>
                    <a:pt x="1898777" y="373507"/>
                    <a:pt x="1906397" y="396367"/>
                  </a:cubicBezTo>
                  <a:cubicBezTo>
                    <a:pt x="1921637" y="411607"/>
                    <a:pt x="1914017" y="434467"/>
                    <a:pt x="1891157" y="442087"/>
                  </a:cubicBezTo>
                  <a:cubicBezTo>
                    <a:pt x="1891157" y="449707"/>
                    <a:pt x="1883537" y="449707"/>
                    <a:pt x="1875917" y="449707"/>
                  </a:cubicBezTo>
                  <a:cubicBezTo>
                    <a:pt x="1860677" y="449707"/>
                    <a:pt x="1845437" y="442087"/>
                    <a:pt x="1845437" y="426847"/>
                  </a:cubicBezTo>
                  <a:close/>
                  <a:moveTo>
                    <a:pt x="4758563" y="358140"/>
                  </a:moveTo>
                  <a:cubicBezTo>
                    <a:pt x="4743323" y="350520"/>
                    <a:pt x="4735703" y="327660"/>
                    <a:pt x="4743323" y="312420"/>
                  </a:cubicBezTo>
                  <a:cubicBezTo>
                    <a:pt x="4750943" y="289560"/>
                    <a:pt x="4773803" y="281940"/>
                    <a:pt x="4789043" y="289560"/>
                  </a:cubicBezTo>
                  <a:cubicBezTo>
                    <a:pt x="4811903" y="297180"/>
                    <a:pt x="4819523" y="320040"/>
                    <a:pt x="4811903" y="343027"/>
                  </a:cubicBezTo>
                  <a:cubicBezTo>
                    <a:pt x="4804283" y="358267"/>
                    <a:pt x="4789043" y="365887"/>
                    <a:pt x="4773803" y="365887"/>
                  </a:cubicBezTo>
                  <a:cubicBezTo>
                    <a:pt x="4773803" y="365887"/>
                    <a:pt x="4766183" y="365887"/>
                    <a:pt x="4758563" y="358267"/>
                  </a:cubicBezTo>
                  <a:close/>
                  <a:moveTo>
                    <a:pt x="2036064" y="335407"/>
                  </a:moveTo>
                  <a:cubicBezTo>
                    <a:pt x="2028444" y="312547"/>
                    <a:pt x="2036064" y="289687"/>
                    <a:pt x="2051304" y="281940"/>
                  </a:cubicBezTo>
                  <a:cubicBezTo>
                    <a:pt x="2074164" y="274320"/>
                    <a:pt x="2097024" y="281940"/>
                    <a:pt x="2104644" y="304800"/>
                  </a:cubicBezTo>
                  <a:cubicBezTo>
                    <a:pt x="2112264" y="320040"/>
                    <a:pt x="2104644" y="342900"/>
                    <a:pt x="2081784" y="358267"/>
                  </a:cubicBezTo>
                  <a:cubicBezTo>
                    <a:pt x="2081784" y="358267"/>
                    <a:pt x="2074164" y="358267"/>
                    <a:pt x="2066544" y="358267"/>
                  </a:cubicBezTo>
                  <a:cubicBezTo>
                    <a:pt x="2051304" y="358267"/>
                    <a:pt x="2043684" y="350647"/>
                    <a:pt x="2036064" y="335407"/>
                  </a:cubicBezTo>
                  <a:close/>
                  <a:moveTo>
                    <a:pt x="4567809" y="281940"/>
                  </a:moveTo>
                  <a:cubicBezTo>
                    <a:pt x="4544949" y="274320"/>
                    <a:pt x="4537329" y="251460"/>
                    <a:pt x="4544949" y="228473"/>
                  </a:cubicBezTo>
                  <a:cubicBezTo>
                    <a:pt x="4552569" y="213233"/>
                    <a:pt x="4567809" y="205613"/>
                    <a:pt x="4590669" y="213233"/>
                  </a:cubicBezTo>
                  <a:cubicBezTo>
                    <a:pt x="4613529" y="213233"/>
                    <a:pt x="4621149" y="236093"/>
                    <a:pt x="4613529" y="258953"/>
                  </a:cubicBezTo>
                  <a:cubicBezTo>
                    <a:pt x="4605909" y="274193"/>
                    <a:pt x="4590669" y="281813"/>
                    <a:pt x="4575429" y="281813"/>
                  </a:cubicBezTo>
                  <a:cubicBezTo>
                    <a:pt x="4575429" y="281813"/>
                    <a:pt x="4567809" y="281813"/>
                    <a:pt x="4567809" y="281813"/>
                  </a:cubicBezTo>
                  <a:close/>
                  <a:moveTo>
                    <a:pt x="2234311" y="251333"/>
                  </a:moveTo>
                  <a:cubicBezTo>
                    <a:pt x="2226691" y="236093"/>
                    <a:pt x="2234311" y="213233"/>
                    <a:pt x="2257171" y="205613"/>
                  </a:cubicBezTo>
                  <a:cubicBezTo>
                    <a:pt x="2272411" y="197993"/>
                    <a:pt x="2295271" y="205613"/>
                    <a:pt x="2302891" y="228473"/>
                  </a:cubicBezTo>
                  <a:cubicBezTo>
                    <a:pt x="2310511" y="243713"/>
                    <a:pt x="2302891" y="266573"/>
                    <a:pt x="2280031" y="274193"/>
                  </a:cubicBezTo>
                  <a:cubicBezTo>
                    <a:pt x="2280031" y="274193"/>
                    <a:pt x="2272411" y="281813"/>
                    <a:pt x="2272411" y="281813"/>
                  </a:cubicBezTo>
                  <a:cubicBezTo>
                    <a:pt x="2249551" y="281813"/>
                    <a:pt x="2241931" y="266573"/>
                    <a:pt x="2234311" y="251333"/>
                  </a:cubicBezTo>
                  <a:close/>
                  <a:moveTo>
                    <a:pt x="4361942" y="213233"/>
                  </a:moveTo>
                  <a:cubicBezTo>
                    <a:pt x="4346702" y="205613"/>
                    <a:pt x="4331462" y="190373"/>
                    <a:pt x="4339082" y="167513"/>
                  </a:cubicBezTo>
                  <a:cubicBezTo>
                    <a:pt x="4346702" y="144653"/>
                    <a:pt x="4361942" y="137033"/>
                    <a:pt x="4384802" y="144653"/>
                  </a:cubicBezTo>
                  <a:cubicBezTo>
                    <a:pt x="4407662" y="144653"/>
                    <a:pt x="4415282" y="167513"/>
                    <a:pt x="4407662" y="190373"/>
                  </a:cubicBezTo>
                  <a:cubicBezTo>
                    <a:pt x="4407662" y="205613"/>
                    <a:pt x="4392422" y="213233"/>
                    <a:pt x="4377182" y="213233"/>
                  </a:cubicBezTo>
                  <a:cubicBezTo>
                    <a:pt x="4369562" y="213233"/>
                    <a:pt x="4369562" y="213233"/>
                    <a:pt x="4361942" y="213233"/>
                  </a:cubicBezTo>
                  <a:close/>
                  <a:moveTo>
                    <a:pt x="2432558" y="182753"/>
                  </a:moveTo>
                  <a:cubicBezTo>
                    <a:pt x="2432558" y="167513"/>
                    <a:pt x="2440178" y="144653"/>
                    <a:pt x="2463038" y="137033"/>
                  </a:cubicBezTo>
                  <a:cubicBezTo>
                    <a:pt x="2478278" y="129413"/>
                    <a:pt x="2501138" y="144653"/>
                    <a:pt x="2508758" y="159893"/>
                  </a:cubicBezTo>
                  <a:cubicBezTo>
                    <a:pt x="2516378" y="182753"/>
                    <a:pt x="2501138" y="205613"/>
                    <a:pt x="2485898" y="213360"/>
                  </a:cubicBezTo>
                  <a:cubicBezTo>
                    <a:pt x="2478278" y="213360"/>
                    <a:pt x="2478278" y="213360"/>
                    <a:pt x="2470658" y="213360"/>
                  </a:cubicBezTo>
                  <a:cubicBezTo>
                    <a:pt x="2455418" y="213360"/>
                    <a:pt x="2440178" y="198120"/>
                    <a:pt x="2432558" y="182880"/>
                  </a:cubicBezTo>
                  <a:close/>
                  <a:moveTo>
                    <a:pt x="4155948" y="160020"/>
                  </a:moveTo>
                  <a:cubicBezTo>
                    <a:pt x="4140708" y="160020"/>
                    <a:pt x="4125468" y="137160"/>
                    <a:pt x="4133088" y="114300"/>
                  </a:cubicBezTo>
                  <a:cubicBezTo>
                    <a:pt x="4133088" y="91440"/>
                    <a:pt x="4155948" y="83820"/>
                    <a:pt x="4178808" y="83820"/>
                  </a:cubicBezTo>
                  <a:cubicBezTo>
                    <a:pt x="4194048" y="91440"/>
                    <a:pt x="4209288" y="114300"/>
                    <a:pt x="4201668" y="129540"/>
                  </a:cubicBezTo>
                  <a:cubicBezTo>
                    <a:pt x="4201668" y="152400"/>
                    <a:pt x="4186428" y="160020"/>
                    <a:pt x="4163568" y="160020"/>
                  </a:cubicBezTo>
                  <a:cubicBezTo>
                    <a:pt x="4163568" y="160020"/>
                    <a:pt x="4163568" y="160020"/>
                    <a:pt x="4155948" y="160020"/>
                  </a:cubicBezTo>
                  <a:close/>
                  <a:moveTo>
                    <a:pt x="2646045" y="129540"/>
                  </a:moveTo>
                  <a:cubicBezTo>
                    <a:pt x="2638425" y="106680"/>
                    <a:pt x="2653665" y="91440"/>
                    <a:pt x="2668905" y="83820"/>
                  </a:cubicBezTo>
                  <a:cubicBezTo>
                    <a:pt x="2691765" y="76200"/>
                    <a:pt x="2714625" y="91440"/>
                    <a:pt x="2714625" y="114300"/>
                  </a:cubicBezTo>
                  <a:cubicBezTo>
                    <a:pt x="2722245" y="129540"/>
                    <a:pt x="2707005" y="152400"/>
                    <a:pt x="2684145" y="160020"/>
                  </a:cubicBezTo>
                  <a:cubicBezTo>
                    <a:pt x="2684145" y="160020"/>
                    <a:pt x="2684145" y="160020"/>
                    <a:pt x="2676525" y="160020"/>
                  </a:cubicBezTo>
                  <a:cubicBezTo>
                    <a:pt x="2661285" y="160020"/>
                    <a:pt x="2646045" y="144780"/>
                    <a:pt x="2646045" y="129540"/>
                  </a:cubicBezTo>
                  <a:close/>
                  <a:moveTo>
                    <a:pt x="3950081" y="121920"/>
                  </a:moveTo>
                  <a:cubicBezTo>
                    <a:pt x="3927221" y="114300"/>
                    <a:pt x="3919601" y="99060"/>
                    <a:pt x="3919601" y="76200"/>
                  </a:cubicBezTo>
                  <a:cubicBezTo>
                    <a:pt x="3919601" y="53340"/>
                    <a:pt x="3942461" y="45720"/>
                    <a:pt x="3965321" y="45720"/>
                  </a:cubicBezTo>
                  <a:cubicBezTo>
                    <a:pt x="3980561" y="45720"/>
                    <a:pt x="3995801" y="68580"/>
                    <a:pt x="3995801" y="91440"/>
                  </a:cubicBezTo>
                  <a:cubicBezTo>
                    <a:pt x="3988181" y="106680"/>
                    <a:pt x="3972941" y="121920"/>
                    <a:pt x="3957701" y="121920"/>
                  </a:cubicBezTo>
                  <a:cubicBezTo>
                    <a:pt x="3957701" y="121920"/>
                    <a:pt x="3950081" y="121920"/>
                    <a:pt x="3950081" y="121920"/>
                  </a:cubicBezTo>
                  <a:close/>
                  <a:moveTo>
                    <a:pt x="2851912" y="83820"/>
                  </a:moveTo>
                  <a:cubicBezTo>
                    <a:pt x="2851912" y="68580"/>
                    <a:pt x="2867152" y="45720"/>
                    <a:pt x="2882392" y="45720"/>
                  </a:cubicBezTo>
                  <a:cubicBezTo>
                    <a:pt x="2905252" y="38100"/>
                    <a:pt x="2928112" y="53340"/>
                    <a:pt x="2928112" y="76200"/>
                  </a:cubicBezTo>
                  <a:cubicBezTo>
                    <a:pt x="2928112" y="99060"/>
                    <a:pt x="2920492" y="114300"/>
                    <a:pt x="2897632" y="121920"/>
                  </a:cubicBezTo>
                  <a:cubicBezTo>
                    <a:pt x="2897632" y="121920"/>
                    <a:pt x="2890012" y="121920"/>
                    <a:pt x="2890012" y="121920"/>
                  </a:cubicBezTo>
                  <a:cubicBezTo>
                    <a:pt x="2874772" y="121920"/>
                    <a:pt x="2851912" y="106680"/>
                    <a:pt x="2851912" y="83820"/>
                  </a:cubicBezTo>
                  <a:close/>
                  <a:moveTo>
                    <a:pt x="3744087" y="91440"/>
                  </a:moveTo>
                  <a:cubicBezTo>
                    <a:pt x="3721227" y="91440"/>
                    <a:pt x="3705987" y="76200"/>
                    <a:pt x="3705987" y="53340"/>
                  </a:cubicBezTo>
                  <a:cubicBezTo>
                    <a:pt x="3705987" y="30480"/>
                    <a:pt x="3728847" y="15240"/>
                    <a:pt x="3751707" y="15240"/>
                  </a:cubicBezTo>
                  <a:cubicBezTo>
                    <a:pt x="3766947" y="22860"/>
                    <a:pt x="3782187" y="38100"/>
                    <a:pt x="3782187" y="60960"/>
                  </a:cubicBezTo>
                  <a:cubicBezTo>
                    <a:pt x="3782187" y="76200"/>
                    <a:pt x="3766947" y="91440"/>
                    <a:pt x="3744087" y="91440"/>
                  </a:cubicBezTo>
                  <a:close/>
                  <a:moveTo>
                    <a:pt x="3065399" y="60960"/>
                  </a:moveTo>
                  <a:cubicBezTo>
                    <a:pt x="3065399" y="38100"/>
                    <a:pt x="3080639" y="15240"/>
                    <a:pt x="3095879" y="15240"/>
                  </a:cubicBezTo>
                  <a:cubicBezTo>
                    <a:pt x="3118739" y="15240"/>
                    <a:pt x="3141599" y="30480"/>
                    <a:pt x="3141599" y="53340"/>
                  </a:cubicBezTo>
                  <a:cubicBezTo>
                    <a:pt x="3141599" y="68580"/>
                    <a:pt x="3126359" y="91440"/>
                    <a:pt x="3103499" y="91440"/>
                  </a:cubicBezTo>
                  <a:cubicBezTo>
                    <a:pt x="3080639" y="91440"/>
                    <a:pt x="3065399" y="76200"/>
                    <a:pt x="3065399" y="60960"/>
                  </a:cubicBezTo>
                  <a:close/>
                  <a:moveTo>
                    <a:pt x="3530600" y="83820"/>
                  </a:moveTo>
                  <a:cubicBezTo>
                    <a:pt x="3507740" y="76200"/>
                    <a:pt x="3492500" y="60960"/>
                    <a:pt x="3492500" y="38100"/>
                  </a:cubicBezTo>
                  <a:cubicBezTo>
                    <a:pt x="3492500" y="22860"/>
                    <a:pt x="3507740" y="0"/>
                    <a:pt x="3530600" y="7620"/>
                  </a:cubicBezTo>
                  <a:cubicBezTo>
                    <a:pt x="3553460" y="7620"/>
                    <a:pt x="3568700" y="22860"/>
                    <a:pt x="3568700" y="45720"/>
                  </a:cubicBezTo>
                  <a:cubicBezTo>
                    <a:pt x="3568700" y="60960"/>
                    <a:pt x="3553460" y="83820"/>
                    <a:pt x="3530600" y="83820"/>
                  </a:cubicBezTo>
                  <a:close/>
                  <a:moveTo>
                    <a:pt x="3278886" y="45720"/>
                  </a:moveTo>
                  <a:cubicBezTo>
                    <a:pt x="3278886" y="22860"/>
                    <a:pt x="3294126" y="7620"/>
                    <a:pt x="3316986" y="0"/>
                  </a:cubicBezTo>
                  <a:cubicBezTo>
                    <a:pt x="3339846" y="0"/>
                    <a:pt x="3355086" y="22860"/>
                    <a:pt x="3355086" y="38100"/>
                  </a:cubicBezTo>
                  <a:cubicBezTo>
                    <a:pt x="3355086" y="60960"/>
                    <a:pt x="3339846" y="76200"/>
                    <a:pt x="3316986" y="76200"/>
                  </a:cubicBezTo>
                  <a:cubicBezTo>
                    <a:pt x="3294126" y="76200"/>
                    <a:pt x="3278886" y="60960"/>
                    <a:pt x="3278886" y="45720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304470" y="2962518"/>
            <a:ext cx="573538" cy="583310"/>
            <a:chOff x="0" y="0"/>
            <a:chExt cx="549360" cy="558720"/>
          </a:xfrm>
        </p:grpSpPr>
        <p:sp>
          <p:nvSpPr>
            <p:cNvPr id="5" name="Freeform 5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304470" y="6426298"/>
            <a:ext cx="573538" cy="583310"/>
            <a:chOff x="0" y="0"/>
            <a:chExt cx="549360" cy="558720"/>
          </a:xfrm>
        </p:grpSpPr>
        <p:sp>
          <p:nvSpPr>
            <p:cNvPr id="8" name="Freeform 8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7463828" y="6595428"/>
            <a:ext cx="248057" cy="245050"/>
            <a:chOff x="0" y="0"/>
            <a:chExt cx="237600" cy="2347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162423" y="6426298"/>
            <a:ext cx="573538" cy="583310"/>
            <a:chOff x="0" y="0"/>
            <a:chExt cx="549360" cy="558720"/>
          </a:xfrm>
        </p:grpSpPr>
        <p:sp>
          <p:nvSpPr>
            <p:cNvPr id="13" name="Freeform 13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1327795" y="6595428"/>
            <a:ext cx="248809" cy="245050"/>
            <a:chOff x="0" y="0"/>
            <a:chExt cx="238320" cy="2347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8252" cy="234696"/>
            </a:xfrm>
            <a:custGeom>
              <a:avLst/>
              <a:gdLst/>
              <a:ahLst/>
              <a:cxnLst/>
              <a:rect l="l" t="t" r="r" b="b"/>
              <a:pathLst>
                <a:path w="238252" h="234696">
                  <a:moveTo>
                    <a:pt x="0" y="117348"/>
                  </a:moveTo>
                  <a:cubicBezTo>
                    <a:pt x="0" y="52578"/>
                    <a:pt x="53340" y="0"/>
                    <a:pt x="119126" y="0"/>
                  </a:cubicBezTo>
                  <a:cubicBezTo>
                    <a:pt x="184912" y="0"/>
                    <a:pt x="238252" y="52578"/>
                    <a:pt x="238252" y="117348"/>
                  </a:cubicBezTo>
                  <a:cubicBezTo>
                    <a:pt x="238252" y="182118"/>
                    <a:pt x="184912" y="234696"/>
                    <a:pt x="119126" y="234696"/>
                  </a:cubicBezTo>
                  <a:cubicBezTo>
                    <a:pt x="53340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162423" y="2962518"/>
            <a:ext cx="573538" cy="583310"/>
            <a:chOff x="0" y="0"/>
            <a:chExt cx="549360" cy="558720"/>
          </a:xfrm>
        </p:grpSpPr>
        <p:sp>
          <p:nvSpPr>
            <p:cNvPr id="18" name="Freeform 18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7467210" y="3131648"/>
            <a:ext cx="248057" cy="245050"/>
            <a:chOff x="0" y="0"/>
            <a:chExt cx="237600" cy="2347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1328546" y="3131648"/>
            <a:ext cx="248057" cy="245050"/>
            <a:chOff x="0" y="0"/>
            <a:chExt cx="237600" cy="2347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1968494" y="2434341"/>
            <a:ext cx="5103444" cy="5103444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0" cap="sq">
              <a:solidFill>
                <a:srgbClr val="397D5A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7458" tIns="57458" rIns="57458" bIns="57458" rtlCol="0" anchor="ctr"/>
            <a:lstStyle/>
            <a:p>
              <a:pPr algn="ctr">
                <a:lnSpc>
                  <a:spcPts val="2860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3812258" y="3131648"/>
            <a:ext cx="1415915" cy="1474377"/>
          </a:xfrm>
          <a:custGeom>
            <a:avLst/>
            <a:gdLst/>
            <a:ahLst/>
            <a:cxnLst/>
            <a:rect l="l" t="t" r="r" b="b"/>
            <a:pathLst>
              <a:path w="1415915" h="1474377">
                <a:moveTo>
                  <a:pt x="0" y="0"/>
                </a:moveTo>
                <a:lnTo>
                  <a:pt x="1415915" y="0"/>
                </a:lnTo>
                <a:lnTo>
                  <a:pt x="1415915" y="1474377"/>
                </a:lnTo>
                <a:lnTo>
                  <a:pt x="0" y="1474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2181299" y="4561227"/>
            <a:ext cx="4677834" cy="222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1"/>
              </a:lnSpc>
            </a:pPr>
            <a:r>
              <a:rPr lang="en-US" sz="3208" spc="160">
                <a:solidFill>
                  <a:srgbClr val="1C5739"/>
                </a:solidFill>
                <a:latin typeface="Lora Bold"/>
              </a:rPr>
              <a:t> ДОСТИЖЕНИЯ В ОБЛАСТИ БИОТЕХНОЛОГИЙ</a:t>
            </a:r>
          </a:p>
          <a:p>
            <a:pPr algn="ctr">
              <a:lnSpc>
                <a:spcPts val="4491"/>
              </a:lnSpc>
            </a:pPr>
            <a:endParaRPr lang="en-US" sz="3208" spc="160">
              <a:solidFill>
                <a:srgbClr val="1C5739"/>
              </a:solidFill>
              <a:latin typeface="Lora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609375" y="719411"/>
            <a:ext cx="12622860" cy="90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1"/>
              </a:lnSpc>
            </a:pPr>
            <a:r>
              <a:rPr lang="en-US" sz="3547" spc="322">
                <a:solidFill>
                  <a:srgbClr val="231F20"/>
                </a:solidFill>
                <a:latin typeface="Lora"/>
              </a:rPr>
              <a:t>Развитие биотехнологий в Беларуси демонстрирует прорывные открытия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09375" y="3131648"/>
            <a:ext cx="9098393" cy="272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5"/>
              </a:lnSpc>
            </a:pPr>
            <a:r>
              <a:rPr lang="en-US" sz="2420" spc="237">
                <a:solidFill>
                  <a:srgbClr val="231F20"/>
                </a:solidFill>
                <a:latin typeface="Lora Bold"/>
              </a:rPr>
              <a:t>Цели:</a:t>
            </a:r>
          </a:p>
          <a:p>
            <a:pPr>
              <a:lnSpc>
                <a:spcPts val="2383"/>
              </a:lnSpc>
            </a:pPr>
            <a:endParaRPr lang="en-US" sz="2420" spc="237">
              <a:solidFill>
                <a:srgbClr val="231F20"/>
              </a:solidFill>
              <a:latin typeface="Lora Bold"/>
            </a:endParaRPr>
          </a:p>
          <a:p>
            <a:pPr>
              <a:lnSpc>
                <a:spcPts val="2383"/>
              </a:lnSpc>
            </a:pPr>
            <a:r>
              <a:rPr lang="en-US" sz="2020" spc="197">
                <a:solidFill>
                  <a:srgbClr val="231F20"/>
                </a:solidFill>
                <a:latin typeface="Lora Bold"/>
              </a:rPr>
              <a:t>глубокая переработка зерна по современным биотехнологиям, что позволяет получать высокопродуктивные и сбалансированные корма и кормовые добавки.</a:t>
            </a:r>
          </a:p>
          <a:p>
            <a:pPr>
              <a:lnSpc>
                <a:spcPts val="2383"/>
              </a:lnSpc>
            </a:pPr>
            <a:endParaRPr lang="en-US" sz="2020" spc="197">
              <a:solidFill>
                <a:srgbClr val="231F20"/>
              </a:solidFill>
              <a:latin typeface="Lora Bold"/>
            </a:endParaRPr>
          </a:p>
          <a:p>
            <a:pPr marL="0" lvl="0" indent="0">
              <a:lnSpc>
                <a:spcPts val="2383"/>
              </a:lnSpc>
            </a:pPr>
            <a:r>
              <a:rPr lang="en-US" sz="2020" spc="197">
                <a:solidFill>
                  <a:srgbClr val="231F20"/>
                </a:solidFill>
                <a:latin typeface="Lora Bold"/>
              </a:rPr>
              <a:t>выпуск принципиально новых для Беларуси и стран СНГ продуктов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09650" y="1777015"/>
            <a:ext cx="9842925" cy="1003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30"/>
              </a:lnSpc>
            </a:pPr>
            <a:r>
              <a:rPr lang="en-US" sz="1833" spc="179">
                <a:solidFill>
                  <a:srgbClr val="397D5A"/>
                </a:solidFill>
                <a:latin typeface="Lora Bold"/>
              </a:rPr>
              <a:t>Один из самых масштабных технологических проектов -</a:t>
            </a:r>
          </a:p>
          <a:p>
            <a:pPr marL="0" lvl="0" indent="0">
              <a:lnSpc>
                <a:spcPts val="2806"/>
              </a:lnSpc>
              <a:spcBef>
                <a:spcPct val="0"/>
              </a:spcBef>
            </a:pPr>
            <a:r>
              <a:rPr lang="en-US" sz="2033" spc="199">
                <a:solidFill>
                  <a:srgbClr val="397D5A"/>
                </a:solidFill>
                <a:latin typeface="Lora Bold"/>
              </a:rPr>
              <a:t>ЗАО «Белорусская национальная биотехнологическая корпорация»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82146" y="7066758"/>
            <a:ext cx="11752850" cy="138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721"/>
              </a:lnSpc>
              <a:spcBef>
                <a:spcPct val="0"/>
              </a:spcBef>
            </a:pPr>
            <a:r>
              <a:rPr lang="en-US" sz="2696" spc="264">
                <a:solidFill>
                  <a:srgbClr val="397D5A"/>
                </a:solidFill>
                <a:latin typeface="Lora Bold"/>
              </a:rPr>
              <a:t>БНБК полностью покрывает потребности Беларуси в комбикормах и кормовых добавках, а также поставляет на экспорт более 85% произведенной продукции. </a:t>
            </a:r>
          </a:p>
        </p:txBody>
      </p:sp>
      <p:sp>
        <p:nvSpPr>
          <p:cNvPr id="33" name="Freeform 33"/>
          <p:cNvSpPr/>
          <p:nvPr/>
        </p:nvSpPr>
        <p:spPr>
          <a:xfrm>
            <a:off x="16322124" y="7754894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flipH="1" flipV="1">
            <a:off x="-2059222" y="-798391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17502035" y="9448278"/>
            <a:ext cx="657240" cy="714374"/>
            <a:chOff x="0" y="0"/>
            <a:chExt cx="173100" cy="18814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73100" cy="188148"/>
            </a:xfrm>
            <a:custGeom>
              <a:avLst/>
              <a:gdLst/>
              <a:ahLst/>
              <a:cxnLst/>
              <a:rect l="l" t="t" r="r" b="b"/>
              <a:pathLst>
                <a:path w="173100" h="188148">
                  <a:moveTo>
                    <a:pt x="86550" y="0"/>
                  </a:moveTo>
                  <a:lnTo>
                    <a:pt x="86550" y="0"/>
                  </a:lnTo>
                  <a:cubicBezTo>
                    <a:pt x="134350" y="0"/>
                    <a:pt x="173100" y="38750"/>
                    <a:pt x="173100" y="86550"/>
                  </a:cubicBezTo>
                  <a:lnTo>
                    <a:pt x="173100" y="101598"/>
                  </a:lnTo>
                  <a:cubicBezTo>
                    <a:pt x="173100" y="149398"/>
                    <a:pt x="134350" y="188148"/>
                    <a:pt x="86550" y="188148"/>
                  </a:cubicBezTo>
                  <a:lnTo>
                    <a:pt x="86550" y="188148"/>
                  </a:lnTo>
                  <a:cubicBezTo>
                    <a:pt x="38750" y="188148"/>
                    <a:pt x="0" y="149398"/>
                    <a:pt x="0" y="101598"/>
                  </a:cubicBezTo>
                  <a:lnTo>
                    <a:pt x="0" y="86550"/>
                  </a:lnTo>
                  <a:cubicBezTo>
                    <a:pt x="0" y="38750"/>
                    <a:pt x="38750" y="0"/>
                    <a:pt x="86550" y="0"/>
                  </a:cubicBezTo>
                  <a:close/>
                </a:path>
              </a:pathLst>
            </a:custGeom>
            <a:solidFill>
              <a:srgbClr val="00693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173100" cy="21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9"/>
                </a:lnSpc>
              </a:pPr>
              <a:r>
                <a:rPr lang="en-US" sz="2699">
                  <a:solidFill>
                    <a:srgbClr val="FFFFFF"/>
                  </a:solidFill>
                  <a:latin typeface="Lora"/>
                </a:rPr>
                <a:t>9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1792</Words>
  <Application>Microsoft Office PowerPoint</Application>
  <PresentationFormat>Произвольный</PresentationFormat>
  <Paragraphs>167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Codec Pro ExtraBold</vt:lpstr>
      <vt:lpstr>Lora Bold</vt:lpstr>
      <vt:lpstr>Montserrat Light</vt:lpstr>
      <vt:lpstr>Lora Italics</vt:lpstr>
      <vt:lpstr>Lora</vt:lpstr>
      <vt:lpstr>Arial</vt:lpstr>
      <vt:lpstr>Codec Pro ExtraBold Italics</vt:lpstr>
      <vt:lpstr>Calibri</vt:lpstr>
      <vt:lpstr>Open Sauce</vt:lpstr>
      <vt:lpstr>Lora Bold Italics</vt:lpstr>
      <vt:lpstr>Open Sauce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БЕЛАРУСЬ : ПРОЕКТЫ БУДУЩЕГО</dc:title>
  <dc:creator>User</dc:creator>
  <cp:lastModifiedBy>User</cp:lastModifiedBy>
  <cp:revision>2</cp:revision>
  <dcterms:created xsi:type="dcterms:W3CDTF">2006-08-16T00:00:00Z</dcterms:created>
  <dcterms:modified xsi:type="dcterms:W3CDTF">2024-03-18T08:48:34Z</dcterms:modified>
  <dc:identifier>DAF_kIEZe2Y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6972360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