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19"/>
  </p:notesMasterIdLst>
  <p:sldIdLst>
    <p:sldId id="416" r:id="rId2"/>
    <p:sldId id="417" r:id="rId3"/>
    <p:sldId id="350" r:id="rId4"/>
    <p:sldId id="342" r:id="rId5"/>
    <p:sldId id="343" r:id="rId6"/>
    <p:sldId id="345" r:id="rId7"/>
    <p:sldId id="415" r:id="rId8"/>
    <p:sldId id="346" r:id="rId9"/>
    <p:sldId id="348" r:id="rId10"/>
    <p:sldId id="347" r:id="rId11"/>
    <p:sldId id="344" r:id="rId12"/>
    <p:sldId id="349" r:id="rId13"/>
    <p:sldId id="413" r:id="rId14"/>
    <p:sldId id="414" r:id="rId15"/>
    <p:sldId id="351" r:id="rId16"/>
    <p:sldId id="298" r:id="rId17"/>
    <p:sldId id="41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8373" autoAdjust="0"/>
  </p:normalViewPr>
  <p:slideViewPr>
    <p:cSldViewPr>
      <p:cViewPr varScale="1">
        <p:scale>
          <a:sx n="57" d="100"/>
          <a:sy n="57" d="100"/>
        </p:scale>
        <p:origin x="-84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46FB6-9290-4B1E-B3C4-F5F31FD5EAE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2570F-6385-4569-8206-7CDBCA9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5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839C-2880-43B3-B78F-E1649311E839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12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11D9-4F8E-4EAE-B70E-7327224DBF38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667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41F6E-3920-4537-8407-084E5531E50E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71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D892-8173-4B4F-8975-6E8A672DF2C2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4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617E-453A-4AFE-ACD8-1A83B8A30554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3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F14C-AFBE-4249-A595-86BB31CFB33C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263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C16-9F29-40B6-848D-217C0A3C3272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904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2237-5242-43F5-AA51-0840919164EC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25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25C2-DA54-4AC0-B323-991EFFA5BF74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820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B132-7633-45B3-AA47-88441621822B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7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9ACD-E0F6-418F-B7C4-7A8861C12DB0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518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98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8A4C6-157B-485E-9887-545712E15356}" type="datetime1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8087-CC3A-4804-87F1-18D94760A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078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5116" y="0"/>
            <a:ext cx="8613768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0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140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1400" b="0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140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1400" b="0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1400" b="0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6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Проведение </a:t>
            </a:r>
          </a:p>
          <a:p>
            <a:pPr algn="ctr"/>
            <a:r>
              <a:rPr lang="ru-RU" sz="6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брендовых мероприятий </a:t>
            </a:r>
          </a:p>
          <a:p>
            <a:pPr algn="ctr"/>
            <a:r>
              <a:rPr lang="ru-RU" sz="6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и</a:t>
            </a:r>
            <a:r>
              <a:rPr lang="ru-RU" sz="6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праздников деревень</a:t>
            </a:r>
            <a:endParaRPr lang="ru-RU" sz="6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41"/>
          <a:stretch/>
        </p:blipFill>
        <p:spPr>
          <a:xfrm>
            <a:off x="6520137" y="112734"/>
            <a:ext cx="247119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137327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08"/>
          <a:stretch/>
        </p:blipFill>
        <p:spPr>
          <a:xfrm>
            <a:off x="5042480" y="4132333"/>
            <a:ext cx="3465650" cy="235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24"/>
          <a:stretch/>
        </p:blipFill>
        <p:spPr>
          <a:xfrm>
            <a:off x="3327119" y="112734"/>
            <a:ext cx="2618634" cy="149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248" y="154943"/>
            <a:ext cx="2577283" cy="1449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359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099" name="Picture 3" descr="D:\Мои документы\фото с телефона\16263519377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24" r="20419" b="29387"/>
          <a:stretch/>
        </p:blipFill>
        <p:spPr bwMode="auto">
          <a:xfrm>
            <a:off x="5119464" y="-66573"/>
            <a:ext cx="3854987" cy="3590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и документы\фото с телефона\16263519377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1" t="24837" r="11700" b="3302"/>
          <a:stretch/>
        </p:blipFill>
        <p:spPr bwMode="auto">
          <a:xfrm>
            <a:off x="4290724" y="3487316"/>
            <a:ext cx="472493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Documents and Settings\Bill Gates\Рабочий стол\на сессию 3 июня\бренды 1\д.Буй Свята крыніцы Жывая вадзіца бацькоўскіх крыніц\P10807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940" y="3212976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Bill Gates\Рабочий стол\на сессию 3 июня\бренды 1\д.Буй Свята крыніцы Жывая вадзіца бацькоўскіх крыніц\P1080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4838092" cy="3628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256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8434" name="Picture 2" descr="C:\Documents and Settings\Bill Gates\Рабочий стол\на сессию 3 июня\Прудники\IMG-63a4fb8638c4953d9a98746c04c4b808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311"/>
            <a:ext cx="4502663" cy="3371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Documents and Settings\Bill Gates\Рабочий стол\на сессию 3 июня\бренды\Прудники Медовый Спас\IMG_20210822_132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316"/>
            <a:ext cx="4644008" cy="347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Documents and Settings\Bill Gates\Рабочий стол\на сессию 3 июня\бренды\Прудники Медовый Спас\IMG_20210822_1514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1" b="21139"/>
          <a:stretch/>
        </p:blipFill>
        <p:spPr bwMode="auto">
          <a:xfrm>
            <a:off x="4244622" y="3212976"/>
            <a:ext cx="4866876" cy="3487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Documents and Settings\Bill Gates\Рабочий стол\на сессию 3 июня\бренды\Прудники Медовый Спас\IMG_20210822_1324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9" t="5889" r="9297" b="8895"/>
          <a:stretch/>
        </p:blipFill>
        <p:spPr bwMode="auto">
          <a:xfrm>
            <a:off x="2124510" y="3220806"/>
            <a:ext cx="2375482" cy="3157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Documents and Settings\Bill Gates\Рабочий стол\на сессию 3 июня\Прудники\IMG-998e800051872f82821c6fd83682ea36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19" r="26702"/>
          <a:stretch/>
        </p:blipFill>
        <p:spPr bwMode="auto">
          <a:xfrm>
            <a:off x="66245" y="3431213"/>
            <a:ext cx="2144364" cy="3269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775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9458" name="Picture 2" descr="C:\Documents and Settings\Bill Gates\Рабочий стол\на сессию 3 июня\бренды\Порплище Яблочный Спас\24-8-21-25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574" y="0"/>
            <a:ext cx="5573394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Documents and Settings\Bill Gates\Рабочий стол\на сессию 3 июня\бренды\Порплище Яблочный Спас\24-8-21-25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97" y="4437112"/>
            <a:ext cx="5543015" cy="2441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ocuments and Settings\Bill Gates\Рабочий стол\на сессию 3 июня\бренды\Порплище Яблочный Спас\24-8-21-25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85" y="2348881"/>
            <a:ext cx="5517933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Documents and Settings\Bill Gates\Рабочий стол\на сессию 3 июня\Порплище\IMG_20210818_191601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2" r="10508"/>
          <a:stretch/>
        </p:blipFill>
        <p:spPr bwMode="auto">
          <a:xfrm>
            <a:off x="5239366" y="190846"/>
            <a:ext cx="3918988" cy="2302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Documents and Settings\Bill Gates\Рабочий стол\на сессию 3 июня\Порплище\IMG_20210818_1953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86" t="11365" r="50000" b="4684"/>
          <a:stretch/>
        </p:blipFill>
        <p:spPr bwMode="auto">
          <a:xfrm>
            <a:off x="6012160" y="4354757"/>
            <a:ext cx="2809992" cy="2460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Documents and Settings\Bill Gates\Рабочий стол\на сессию 3 июня\Порплище\IMG_20210818_195942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55" t="16216" r="11048" b="13055"/>
          <a:stretch/>
        </p:blipFill>
        <p:spPr bwMode="auto">
          <a:xfrm>
            <a:off x="5540818" y="2348881"/>
            <a:ext cx="3603181" cy="2476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412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0482" name="Picture 2" descr="C:\Documents and Settings\Bill Gates\Рабочий стол\на сессию 3 июня\IMG_3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64" y="1"/>
            <a:ext cx="4574688" cy="342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Bill Gates\Рабочий стол\на сессию 3 июня\16541005635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84" b="19562"/>
          <a:stretch/>
        </p:blipFill>
        <p:spPr bwMode="auto">
          <a:xfrm>
            <a:off x="251520" y="3140551"/>
            <a:ext cx="3608766" cy="3697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Bill Gates\Рабочий стол\на сессию 3 июня\16541005635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65" b="19039"/>
          <a:stretch/>
        </p:blipFill>
        <p:spPr bwMode="auto">
          <a:xfrm>
            <a:off x="4716016" y="-1"/>
            <a:ext cx="4427984" cy="4014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Documents and Settings\Bill Gates\Рабочий стол\на сессию 3 июня\бренды 1\Ваўкалацкі Фэст\24-8-21-28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72" b="50000"/>
          <a:stretch/>
        </p:blipFill>
        <p:spPr bwMode="auto">
          <a:xfrm>
            <a:off x="3931701" y="3645024"/>
            <a:ext cx="5212300" cy="3261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414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1506" name="Picture 2" descr="C:\Documents and Settings\Bill Gates\Рабочий стол\на сессию 3 июня\Библиотеки\Городище Ручник як лёс\изображение_viber_2021-07-24_17-01-25-6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24" b="9962"/>
          <a:stretch/>
        </p:blipFill>
        <p:spPr bwMode="auto">
          <a:xfrm>
            <a:off x="0" y="2554940"/>
            <a:ext cx="9144000" cy="4303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Documents and Settings\Bill Gates\Рабочий стол\на сессию 3 июня\Библиотеки\Городище Ручник як лёс\изображение_viber_2021-07-24_17-01-31-4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748" t="29259" r="3748" b="-5013"/>
          <a:stretch/>
        </p:blipFill>
        <p:spPr bwMode="auto">
          <a:xfrm>
            <a:off x="2644188" y="1"/>
            <a:ext cx="6480721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Bill Gates\Рабочий стол\на сессию 3 июня\16541005636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" t="11908" r="3548" b="7462"/>
          <a:stretch/>
        </p:blipFill>
        <p:spPr bwMode="auto">
          <a:xfrm>
            <a:off x="1" y="0"/>
            <a:ext cx="2915816" cy="328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373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23554" name="Picture 2" descr="C:\Documents and Settings\Bill Gates\Рабочий стол\на сессию 3 июня\бренды 1\Березино Сладкая ягода\foto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880" y="-5680"/>
            <a:ext cx="4047065" cy="3434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Documents and Settings\Bill Gates\Рабочий стол\на сессию 3 июня\бренды 1\Березино Сладкая ягода\IMG-30ad8e040ba1cd71d075a4bafe6edc3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19"/>
            <a:ext cx="4775136" cy="637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Documents and Settings\Bill Gates\Рабочий стол\на сессию 3 июня\бренды 1\Березино Сладкая ягода\IMG-542cc498102710073bc911615fa29a9a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9044" r="7418"/>
          <a:stretch/>
        </p:blipFill>
        <p:spPr bwMode="auto">
          <a:xfrm>
            <a:off x="4779722" y="3551764"/>
            <a:ext cx="4211782" cy="3325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774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Bill Gates\Рабочий стол\для сессии декабрь 2022\photo_2022-06-18_20-52-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5" b="15854"/>
          <a:stretch/>
        </p:blipFill>
        <p:spPr bwMode="auto">
          <a:xfrm>
            <a:off x="29616" y="3639249"/>
            <a:ext cx="5222282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Bill Gates\Рабочий стол\для сессии декабрь 2022\photo_2022-06-18_18-17-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87" r="7938"/>
          <a:stretch/>
        </p:blipFill>
        <p:spPr bwMode="auto">
          <a:xfrm>
            <a:off x="4067944" y="3241455"/>
            <a:ext cx="5051995" cy="360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Bill Gates\Рабочий стол\для сессии декабрь 2022\photo_2022-06-18_20-52-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190"/>
          <a:stretch/>
        </p:blipFill>
        <p:spPr bwMode="auto">
          <a:xfrm>
            <a:off x="19930" y="0"/>
            <a:ext cx="4540467" cy="379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Documents and Settings\Bill Gates\Рабочий стол\для сессии декабрь 2022\photo_2022-06-18_20-52-23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0" r="11116"/>
          <a:stretch/>
        </p:blipFill>
        <p:spPr bwMode="auto">
          <a:xfrm>
            <a:off x="4560398" y="1"/>
            <a:ext cx="4589852" cy="3808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8C76-FF7A-4C53-A0A7-790AD2F9A16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231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3862" y="1905506"/>
            <a:ext cx="701628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96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96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внимание!</a:t>
            </a:r>
            <a:endParaRPr lang="ru-RU" sz="96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6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74"/>
          <a:stretch/>
        </p:blipFill>
        <p:spPr>
          <a:xfrm>
            <a:off x="103498" y="222573"/>
            <a:ext cx="39990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598" y="2062062"/>
            <a:ext cx="3524944" cy="264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963" y="4125830"/>
            <a:ext cx="3516162" cy="2639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1572" y="4115958"/>
            <a:ext cx="4630345" cy="260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389" y="188640"/>
            <a:ext cx="4198012" cy="419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966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124" name="Picture 4" descr="D:\Мои документы\фото с телефона\1626353129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897913" cy="3648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ои документы\фото с телефона\1626353129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258" y="-28636"/>
            <a:ext cx="4788024" cy="3555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Documents and Settings\Bill Gates\Рабочий стол\на сессию 3 июня\бренды\Ситцы Сырный разгуляй\sir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32" y="0"/>
            <a:ext cx="3976906" cy="349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Bill Gates\Рабочий стол\для сессии декабрь 2022\6CYhJMXH2nk (1).jpg">
            <a:extLst>
              <a:ext uri="{FF2B5EF4-FFF2-40B4-BE49-F238E27FC236}">
                <a16:creationId xmlns:a16="http://schemas.microsoft.com/office/drawing/2014/main" xmlns="" id="{CAD04562-6CAA-4B55-9B35-BA73D538C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740"/>
          <a:stretch/>
        </p:blipFill>
        <p:spPr bwMode="auto">
          <a:xfrm>
            <a:off x="4844009" y="3040325"/>
            <a:ext cx="4283968" cy="3694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03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3314" name="Picture 2" descr="C:\Documents and Settings\Bill Gates\Рабочий стол\на сессию 3 июня\ретро-праздник\2022\photo_2022-05-01_15-46-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Bill Gates\Рабочий стол\на сессию 3 июня\ретро-праздник\2022\photo_2022-05-01_15-46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6259"/>
            <a:ext cx="4189249" cy="2791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Bill Gates\Рабочий стол\на сессию 3 июня\ретро-праздник\2022\photo_2022-05-01_15-47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57204"/>
            <a:ext cx="4052776" cy="2700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82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4338" name="Picture 2" descr="C:\Documents and Settings\Bill Gates\Рабочий стол\на сессию 3 июня\ретро-праздник\2022\photo_2022-05-01_15-47-3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058316" cy="3370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Bill Gates\Рабочий стол\на сессию 3 июня\бренды 1\20220602_11160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4426" y="24735"/>
            <a:ext cx="4445516" cy="666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Bill Gates\Рабочий стол\на сессию 3 июня\20220602_113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239" y="133104"/>
            <a:ext cx="4876800" cy="3252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FEED67-75DF-417B-92DA-1ABD62FB205D}"/>
              </a:ext>
            </a:extLst>
          </p:cNvPr>
          <p:cNvSpPr txBox="1"/>
          <p:nvPr/>
        </p:nvSpPr>
        <p:spPr>
          <a:xfrm>
            <a:off x="6804248" y="565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Парафьяново</a:t>
            </a:r>
          </a:p>
        </p:txBody>
      </p:sp>
    </p:spTree>
    <p:extLst>
      <p:ext uri="{BB962C8B-B14F-4D97-AF65-F5344CB8AC3E}">
        <p14:creationId xmlns:p14="http://schemas.microsoft.com/office/powerpoint/2010/main" xmlns="" val="347165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618F-30C7-48B8-B674-9D365A7A9B94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8194" name="Picture 2" descr="C:\Documents and Settings\Bill Gates\Рабочий стол\на сессию 3 июня\бренды 1\photo_2022-05-01_15-47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8465" y="3448976"/>
            <a:ext cx="5115535" cy="3409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Bill Gates\Рабочий стол\на сессию 3 июня\20220602_112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8465" y="-14773"/>
            <a:ext cx="5115535" cy="3836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Bill Gates\Рабочий стол\на сессию 3 июня\20220602_112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29" y="19812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Documents and Settings\Bill Gates\Рабочий стол\на сессию 3 июня\бренды 1\photo_2022-05-01_15-47-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9" t="10120" r="6755"/>
          <a:stretch/>
        </p:blipFill>
        <p:spPr bwMode="auto">
          <a:xfrm>
            <a:off x="107504" y="116632"/>
            <a:ext cx="3799865" cy="2577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461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8087-CC3A-4804-87F1-18D94760AA0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9218" name="Picture 2" descr="C:\Documents and Settings\Bill Gates\Рабочий стол\на сессию 3 июня\бренды 1\photo_2022-05-01_17-56-11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32" b="3802"/>
          <a:stretch/>
        </p:blipFill>
        <p:spPr bwMode="auto">
          <a:xfrm>
            <a:off x="5508104" y="2381544"/>
            <a:ext cx="3607677" cy="447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Bill Gates\Рабочий стол\на сессию 3 июня\бренды 1\photo_2022-05-01_17-56-11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35955"/>
            <a:ext cx="5688632" cy="3790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Bill Gates\Рабочий стол\на сессию 3 июня\бренды 1\photo_2022-05-01_17-56-10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9" r="12459"/>
          <a:stretch/>
        </p:blipFill>
        <p:spPr bwMode="auto">
          <a:xfrm>
            <a:off x="156891" y="-586"/>
            <a:ext cx="3671454" cy="3407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Bill Gates\Рабочий стол\на сессию 3 июня\бренды 1\photo_2022-05-01_17-56-10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46699"/>
            <a:ext cx="4925175" cy="3282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797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618F-30C7-48B8-B674-9D365A7A9B9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5362" name="Picture 2" descr="C:\Documents and Settings\Bill Gates\Рабочий стол\на сессию 3 июня\Библиотеки\Берёзки Берёзовый сок\IMG_5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8392" y="1"/>
            <a:ext cx="6115608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Bill Gates\Рабочий стол\на сессию 3 июня\Библиотеки\Берёзки Берёзовый сок\изображение_viber_2021-06-08_11-25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91476"/>
            <a:ext cx="4860032" cy="3237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Bill Gates\Рабочий стол\на сессию 3 июня\Библиотеки\Берёзки Берёзовый сок\изображение_viber_2021-06-08_11-24-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81" r="5652"/>
          <a:stretch/>
        </p:blipFill>
        <p:spPr bwMode="auto">
          <a:xfrm>
            <a:off x="-7136" y="52151"/>
            <a:ext cx="3035528" cy="3539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Bill Gates\Рабочий стол\на сессию 3 июня\Библиотеки\Берёзки Берёзовый сок\изображение_viber_2021-06-07_10-33-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7073"/>
            <a:ext cx="4436258" cy="274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745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~1\BILLGA~1\LOCALS~1\Temp\Rar$DRa3528.26567\Для итогового\Зберагаем вытоки Торгу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456"/>
          <a:stretch/>
        </p:blipFill>
        <p:spPr bwMode="auto">
          <a:xfrm>
            <a:off x="-9723" y="2282"/>
            <a:ext cx="3861644" cy="3006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~1\BILLGA~1\LOCALS~1\Temp\Rar$DRa3528.28090\Для итогового\Збепрагаем вытоки Торгуны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30"/>
          <a:stretch/>
        </p:blipFill>
        <p:spPr bwMode="auto">
          <a:xfrm>
            <a:off x="0" y="2969568"/>
            <a:ext cx="6945417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DOCUME~1\BILLGA~1\LOCALS~1\Temp\Rar$DRa3528.29715\Для итогового\З крыниц спрадвечных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7" t="3260" r="29375" b="8333"/>
          <a:stretch/>
        </p:blipFill>
        <p:spPr bwMode="auto">
          <a:xfrm>
            <a:off x="4071938" y="0"/>
            <a:ext cx="5072062" cy="363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618F-30C7-48B8-B674-9D365A7A9B94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2" descr="C:\Documents and Settings\Bill Gates\Рабочий стол\для сессии декабрь 2022\7kZpMwgzScM.jpg">
            <a:extLst>
              <a:ext uri="{FF2B5EF4-FFF2-40B4-BE49-F238E27FC236}">
                <a16:creationId xmlns:a16="http://schemas.microsoft.com/office/drawing/2014/main" xmlns="" id="{307F82BB-75DA-4A5A-8CEA-719515AA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6977" y="3637765"/>
            <a:ext cx="4079472" cy="2718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352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28</Words>
  <Application>Microsoft Office PowerPoint</Application>
  <PresentationFormat>Экран (4:3)</PresentationFormat>
  <Paragraphs>29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Borbet</dc:creator>
  <cp:lastModifiedBy>1</cp:lastModifiedBy>
  <cp:revision>145</cp:revision>
  <dcterms:created xsi:type="dcterms:W3CDTF">2021-02-25T12:02:49Z</dcterms:created>
  <dcterms:modified xsi:type="dcterms:W3CDTF">2023-06-13T09:27:16Z</dcterms:modified>
</cp:coreProperties>
</file>